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1041063" cy="6858000"/>
  <p:notesSz cx="6888163" cy="10020300"/>
  <p:defaultTextStyle>
    <a:defPPr>
      <a:defRPr lang="ru-RU"/>
    </a:defPPr>
    <a:lvl1pPr marL="0" algn="l" defTabSz="91429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48" algn="l" defTabSz="91429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98" algn="l" defTabSz="91429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46" algn="l" defTabSz="91429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95" algn="l" defTabSz="91429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44" algn="l" defTabSz="91429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893" algn="l" defTabSz="91429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41" algn="l" defTabSz="91429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191" algn="l" defTabSz="91429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47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0DCF6"/>
    <a:srgbClr val="CCE3F8"/>
    <a:srgbClr val="4FBA94"/>
    <a:srgbClr val="134E84"/>
    <a:srgbClr val="134E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737" autoAdjust="0"/>
  </p:normalViewPr>
  <p:slideViewPr>
    <p:cSldViewPr>
      <p:cViewPr>
        <p:scale>
          <a:sx n="77" d="100"/>
          <a:sy n="77" d="100"/>
        </p:scale>
        <p:origin x="-702" y="252"/>
      </p:cViewPr>
      <p:guideLst>
        <p:guide orient="horz" pos="2160"/>
        <p:guide pos="347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8080" y="2130430"/>
            <a:ext cx="9384904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56160" y="3886200"/>
            <a:ext cx="7728744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821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643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4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286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107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2929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675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0572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F36AD-1C6B-4B1B-BA14-69373473CD06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C2D32-F4AC-4EFF-98CB-8B55A97655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2360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F36AD-1C6B-4B1B-BA14-69373473CD06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C2D32-F4AC-4EFF-98CB-8B55A97655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14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671835" y="274643"/>
            <a:ext cx="2691259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98058" y="274643"/>
            <a:ext cx="788976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F36AD-1C6B-4B1B-BA14-69373473CD06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C2D32-F4AC-4EFF-98CB-8B55A97655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2172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F36AD-1C6B-4B1B-BA14-69373473CD06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C2D32-F4AC-4EFF-98CB-8B55A97655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9037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2168" y="4406905"/>
            <a:ext cx="9384904" cy="1362075"/>
          </a:xfrm>
        </p:spPr>
        <p:txBody>
          <a:bodyPr anchor="t"/>
          <a:lstStyle>
            <a:lvl1pPr algn="l">
              <a:defRPr sz="3343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72168" y="2906717"/>
            <a:ext cx="9384904" cy="1500187"/>
          </a:xfrm>
        </p:spPr>
        <p:txBody>
          <a:bodyPr anchor="b"/>
          <a:lstStyle>
            <a:lvl1pPr marL="0" indent="0">
              <a:buNone/>
              <a:defRPr sz="1672">
                <a:solidFill>
                  <a:schemeClr val="tx1">
                    <a:tint val="75000"/>
                  </a:schemeClr>
                </a:solidFill>
              </a:defRPr>
            </a:lvl1pPr>
            <a:lvl2pPr marL="382157" indent="0">
              <a:buNone/>
              <a:defRPr sz="1505">
                <a:solidFill>
                  <a:schemeClr val="tx1">
                    <a:tint val="75000"/>
                  </a:schemeClr>
                </a:solidFill>
              </a:defRPr>
            </a:lvl2pPr>
            <a:lvl3pPr marL="764316" indent="0">
              <a:buNone/>
              <a:defRPr sz="1338">
                <a:solidFill>
                  <a:schemeClr val="tx1">
                    <a:tint val="75000"/>
                  </a:schemeClr>
                </a:solidFill>
              </a:defRPr>
            </a:lvl3pPr>
            <a:lvl4pPr marL="1146473" indent="0">
              <a:buNone/>
              <a:defRPr sz="1170">
                <a:solidFill>
                  <a:schemeClr val="tx1">
                    <a:tint val="75000"/>
                  </a:schemeClr>
                </a:solidFill>
              </a:defRPr>
            </a:lvl4pPr>
            <a:lvl5pPr marL="1528631" indent="0">
              <a:buNone/>
              <a:defRPr sz="1170">
                <a:solidFill>
                  <a:schemeClr val="tx1">
                    <a:tint val="75000"/>
                  </a:schemeClr>
                </a:solidFill>
              </a:defRPr>
            </a:lvl5pPr>
            <a:lvl6pPr marL="1910789" indent="0">
              <a:buNone/>
              <a:defRPr sz="1170">
                <a:solidFill>
                  <a:schemeClr val="tx1">
                    <a:tint val="75000"/>
                  </a:schemeClr>
                </a:solidFill>
              </a:defRPr>
            </a:lvl6pPr>
            <a:lvl7pPr marL="2292948" indent="0">
              <a:buNone/>
              <a:defRPr sz="1170">
                <a:solidFill>
                  <a:schemeClr val="tx1">
                    <a:tint val="75000"/>
                  </a:schemeClr>
                </a:solidFill>
              </a:defRPr>
            </a:lvl7pPr>
            <a:lvl8pPr marL="2675104" indent="0">
              <a:buNone/>
              <a:defRPr sz="1170">
                <a:solidFill>
                  <a:schemeClr val="tx1">
                    <a:tint val="75000"/>
                  </a:schemeClr>
                </a:solidFill>
              </a:defRPr>
            </a:lvl8pPr>
            <a:lvl9pPr marL="3057263" indent="0">
              <a:buNone/>
              <a:defRPr sz="117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F36AD-1C6B-4B1B-BA14-69373473CD06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C2D32-F4AC-4EFF-98CB-8B55A97655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3135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98058" y="1600204"/>
            <a:ext cx="5290509" cy="4525963"/>
          </a:xfrm>
        </p:spPr>
        <p:txBody>
          <a:bodyPr/>
          <a:lstStyle>
            <a:lvl1pPr>
              <a:defRPr sz="2341"/>
            </a:lvl1pPr>
            <a:lvl2pPr>
              <a:defRPr sz="2006"/>
            </a:lvl2pPr>
            <a:lvl3pPr>
              <a:defRPr sz="1672"/>
            </a:lvl3pPr>
            <a:lvl4pPr>
              <a:defRPr sz="1505"/>
            </a:lvl4pPr>
            <a:lvl5pPr>
              <a:defRPr sz="1505"/>
            </a:lvl5pPr>
            <a:lvl6pPr>
              <a:defRPr sz="1505"/>
            </a:lvl6pPr>
            <a:lvl7pPr>
              <a:defRPr sz="1505"/>
            </a:lvl7pPr>
            <a:lvl8pPr>
              <a:defRPr sz="1505"/>
            </a:lvl8pPr>
            <a:lvl9pPr>
              <a:defRPr sz="1505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72586" y="1600204"/>
            <a:ext cx="5290509" cy="4525963"/>
          </a:xfrm>
        </p:spPr>
        <p:txBody>
          <a:bodyPr/>
          <a:lstStyle>
            <a:lvl1pPr>
              <a:defRPr sz="2341"/>
            </a:lvl1pPr>
            <a:lvl2pPr>
              <a:defRPr sz="2006"/>
            </a:lvl2pPr>
            <a:lvl3pPr>
              <a:defRPr sz="1672"/>
            </a:lvl3pPr>
            <a:lvl4pPr>
              <a:defRPr sz="1505"/>
            </a:lvl4pPr>
            <a:lvl5pPr>
              <a:defRPr sz="1505"/>
            </a:lvl5pPr>
            <a:lvl6pPr>
              <a:defRPr sz="1505"/>
            </a:lvl6pPr>
            <a:lvl7pPr>
              <a:defRPr sz="1505"/>
            </a:lvl7pPr>
            <a:lvl8pPr>
              <a:defRPr sz="1505"/>
            </a:lvl8pPr>
            <a:lvl9pPr>
              <a:defRPr sz="1505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F36AD-1C6B-4B1B-BA14-69373473CD06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C2D32-F4AC-4EFF-98CB-8B55A97655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650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2054" y="274638"/>
            <a:ext cx="993695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52053" y="1535113"/>
            <a:ext cx="4878387" cy="639762"/>
          </a:xfrm>
        </p:spPr>
        <p:txBody>
          <a:bodyPr anchor="b"/>
          <a:lstStyle>
            <a:lvl1pPr marL="0" indent="0">
              <a:buNone/>
              <a:defRPr sz="2006" b="1"/>
            </a:lvl1pPr>
            <a:lvl2pPr marL="382157" indent="0">
              <a:buNone/>
              <a:defRPr sz="1672" b="1"/>
            </a:lvl2pPr>
            <a:lvl3pPr marL="764316" indent="0">
              <a:buNone/>
              <a:defRPr sz="1505" b="1"/>
            </a:lvl3pPr>
            <a:lvl4pPr marL="1146473" indent="0">
              <a:buNone/>
              <a:defRPr sz="1338" b="1"/>
            </a:lvl4pPr>
            <a:lvl5pPr marL="1528631" indent="0">
              <a:buNone/>
              <a:defRPr sz="1338" b="1"/>
            </a:lvl5pPr>
            <a:lvl6pPr marL="1910789" indent="0">
              <a:buNone/>
              <a:defRPr sz="1338" b="1"/>
            </a:lvl6pPr>
            <a:lvl7pPr marL="2292948" indent="0">
              <a:buNone/>
              <a:defRPr sz="1338" b="1"/>
            </a:lvl7pPr>
            <a:lvl8pPr marL="2675104" indent="0">
              <a:buNone/>
              <a:defRPr sz="1338" b="1"/>
            </a:lvl8pPr>
            <a:lvl9pPr marL="3057263" indent="0">
              <a:buNone/>
              <a:defRPr sz="1338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52053" y="2174876"/>
            <a:ext cx="4878387" cy="3951288"/>
          </a:xfrm>
        </p:spPr>
        <p:txBody>
          <a:bodyPr/>
          <a:lstStyle>
            <a:lvl1pPr>
              <a:defRPr sz="2006"/>
            </a:lvl1pPr>
            <a:lvl2pPr>
              <a:defRPr sz="1672"/>
            </a:lvl2pPr>
            <a:lvl3pPr>
              <a:defRPr sz="1505"/>
            </a:lvl3pPr>
            <a:lvl4pPr>
              <a:defRPr sz="1338"/>
            </a:lvl4pPr>
            <a:lvl5pPr>
              <a:defRPr sz="1338"/>
            </a:lvl5pPr>
            <a:lvl6pPr>
              <a:defRPr sz="1338"/>
            </a:lvl6pPr>
            <a:lvl7pPr>
              <a:defRPr sz="1338"/>
            </a:lvl7pPr>
            <a:lvl8pPr>
              <a:defRPr sz="1338"/>
            </a:lvl8pPr>
            <a:lvl9pPr>
              <a:defRPr sz="1338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608709" y="1535113"/>
            <a:ext cx="4880303" cy="639762"/>
          </a:xfrm>
        </p:spPr>
        <p:txBody>
          <a:bodyPr anchor="b"/>
          <a:lstStyle>
            <a:lvl1pPr marL="0" indent="0">
              <a:buNone/>
              <a:defRPr sz="2006" b="1"/>
            </a:lvl1pPr>
            <a:lvl2pPr marL="382157" indent="0">
              <a:buNone/>
              <a:defRPr sz="1672" b="1"/>
            </a:lvl2pPr>
            <a:lvl3pPr marL="764316" indent="0">
              <a:buNone/>
              <a:defRPr sz="1505" b="1"/>
            </a:lvl3pPr>
            <a:lvl4pPr marL="1146473" indent="0">
              <a:buNone/>
              <a:defRPr sz="1338" b="1"/>
            </a:lvl4pPr>
            <a:lvl5pPr marL="1528631" indent="0">
              <a:buNone/>
              <a:defRPr sz="1338" b="1"/>
            </a:lvl5pPr>
            <a:lvl6pPr marL="1910789" indent="0">
              <a:buNone/>
              <a:defRPr sz="1338" b="1"/>
            </a:lvl6pPr>
            <a:lvl7pPr marL="2292948" indent="0">
              <a:buNone/>
              <a:defRPr sz="1338" b="1"/>
            </a:lvl7pPr>
            <a:lvl8pPr marL="2675104" indent="0">
              <a:buNone/>
              <a:defRPr sz="1338" b="1"/>
            </a:lvl8pPr>
            <a:lvl9pPr marL="3057263" indent="0">
              <a:buNone/>
              <a:defRPr sz="1338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608709" y="2174876"/>
            <a:ext cx="4880303" cy="3951288"/>
          </a:xfrm>
        </p:spPr>
        <p:txBody>
          <a:bodyPr/>
          <a:lstStyle>
            <a:lvl1pPr>
              <a:defRPr sz="2006"/>
            </a:lvl1pPr>
            <a:lvl2pPr>
              <a:defRPr sz="1672"/>
            </a:lvl2pPr>
            <a:lvl3pPr>
              <a:defRPr sz="1505"/>
            </a:lvl3pPr>
            <a:lvl4pPr>
              <a:defRPr sz="1338"/>
            </a:lvl4pPr>
            <a:lvl5pPr>
              <a:defRPr sz="1338"/>
            </a:lvl5pPr>
            <a:lvl6pPr>
              <a:defRPr sz="1338"/>
            </a:lvl6pPr>
            <a:lvl7pPr>
              <a:defRPr sz="1338"/>
            </a:lvl7pPr>
            <a:lvl8pPr>
              <a:defRPr sz="1338"/>
            </a:lvl8pPr>
            <a:lvl9pPr>
              <a:defRPr sz="1338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F36AD-1C6B-4B1B-BA14-69373473CD06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C2D32-F4AC-4EFF-98CB-8B55A97655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418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F36AD-1C6B-4B1B-BA14-69373473CD06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C2D32-F4AC-4EFF-98CB-8B55A97655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8706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F36AD-1C6B-4B1B-BA14-69373473CD06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C2D32-F4AC-4EFF-98CB-8B55A97655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809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2054" y="273050"/>
            <a:ext cx="3632434" cy="1162050"/>
          </a:xfrm>
        </p:spPr>
        <p:txBody>
          <a:bodyPr anchor="b"/>
          <a:lstStyle>
            <a:lvl1pPr algn="l">
              <a:defRPr sz="1672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16751" y="273055"/>
            <a:ext cx="6172261" cy="5853113"/>
          </a:xfrm>
        </p:spPr>
        <p:txBody>
          <a:bodyPr/>
          <a:lstStyle>
            <a:lvl1pPr>
              <a:defRPr sz="2675"/>
            </a:lvl1pPr>
            <a:lvl2pPr>
              <a:defRPr sz="2341"/>
            </a:lvl2pPr>
            <a:lvl3pPr>
              <a:defRPr sz="2006"/>
            </a:lvl3pPr>
            <a:lvl4pPr>
              <a:defRPr sz="1672"/>
            </a:lvl4pPr>
            <a:lvl5pPr>
              <a:defRPr sz="1672"/>
            </a:lvl5pPr>
            <a:lvl6pPr>
              <a:defRPr sz="1672"/>
            </a:lvl6pPr>
            <a:lvl7pPr>
              <a:defRPr sz="1672"/>
            </a:lvl7pPr>
            <a:lvl8pPr>
              <a:defRPr sz="1672"/>
            </a:lvl8pPr>
            <a:lvl9pPr>
              <a:defRPr sz="1672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2054" y="1435103"/>
            <a:ext cx="3632434" cy="4691063"/>
          </a:xfrm>
        </p:spPr>
        <p:txBody>
          <a:bodyPr/>
          <a:lstStyle>
            <a:lvl1pPr marL="0" indent="0">
              <a:buNone/>
              <a:defRPr sz="1170"/>
            </a:lvl1pPr>
            <a:lvl2pPr marL="382157" indent="0">
              <a:buNone/>
              <a:defRPr sz="1003"/>
            </a:lvl2pPr>
            <a:lvl3pPr marL="764316" indent="0">
              <a:buNone/>
              <a:defRPr sz="836"/>
            </a:lvl3pPr>
            <a:lvl4pPr marL="1146473" indent="0">
              <a:buNone/>
              <a:defRPr sz="753"/>
            </a:lvl4pPr>
            <a:lvl5pPr marL="1528631" indent="0">
              <a:buNone/>
              <a:defRPr sz="753"/>
            </a:lvl5pPr>
            <a:lvl6pPr marL="1910789" indent="0">
              <a:buNone/>
              <a:defRPr sz="753"/>
            </a:lvl6pPr>
            <a:lvl7pPr marL="2292948" indent="0">
              <a:buNone/>
              <a:defRPr sz="753"/>
            </a:lvl7pPr>
            <a:lvl8pPr marL="2675104" indent="0">
              <a:buNone/>
              <a:defRPr sz="753"/>
            </a:lvl8pPr>
            <a:lvl9pPr marL="3057263" indent="0">
              <a:buNone/>
              <a:defRPr sz="753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F36AD-1C6B-4B1B-BA14-69373473CD06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C2D32-F4AC-4EFF-98CB-8B55A97655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2579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64125" y="4800600"/>
            <a:ext cx="6624638" cy="566738"/>
          </a:xfrm>
        </p:spPr>
        <p:txBody>
          <a:bodyPr anchor="b"/>
          <a:lstStyle>
            <a:lvl1pPr algn="l">
              <a:defRPr sz="1672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164125" y="612775"/>
            <a:ext cx="6624638" cy="4114800"/>
          </a:xfrm>
        </p:spPr>
        <p:txBody>
          <a:bodyPr/>
          <a:lstStyle>
            <a:lvl1pPr marL="0" indent="0">
              <a:buNone/>
              <a:defRPr sz="2675"/>
            </a:lvl1pPr>
            <a:lvl2pPr marL="382157" indent="0">
              <a:buNone/>
              <a:defRPr sz="2341"/>
            </a:lvl2pPr>
            <a:lvl3pPr marL="764316" indent="0">
              <a:buNone/>
              <a:defRPr sz="2006"/>
            </a:lvl3pPr>
            <a:lvl4pPr marL="1146473" indent="0">
              <a:buNone/>
              <a:defRPr sz="1672"/>
            </a:lvl4pPr>
            <a:lvl5pPr marL="1528631" indent="0">
              <a:buNone/>
              <a:defRPr sz="1672"/>
            </a:lvl5pPr>
            <a:lvl6pPr marL="1910789" indent="0">
              <a:buNone/>
              <a:defRPr sz="1672"/>
            </a:lvl6pPr>
            <a:lvl7pPr marL="2292948" indent="0">
              <a:buNone/>
              <a:defRPr sz="1672"/>
            </a:lvl7pPr>
            <a:lvl8pPr marL="2675104" indent="0">
              <a:buNone/>
              <a:defRPr sz="1672"/>
            </a:lvl8pPr>
            <a:lvl9pPr marL="3057263" indent="0">
              <a:buNone/>
              <a:defRPr sz="1672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164125" y="5367339"/>
            <a:ext cx="6624638" cy="804862"/>
          </a:xfrm>
        </p:spPr>
        <p:txBody>
          <a:bodyPr/>
          <a:lstStyle>
            <a:lvl1pPr marL="0" indent="0">
              <a:buNone/>
              <a:defRPr sz="1170"/>
            </a:lvl1pPr>
            <a:lvl2pPr marL="382157" indent="0">
              <a:buNone/>
              <a:defRPr sz="1003"/>
            </a:lvl2pPr>
            <a:lvl3pPr marL="764316" indent="0">
              <a:buNone/>
              <a:defRPr sz="836"/>
            </a:lvl3pPr>
            <a:lvl4pPr marL="1146473" indent="0">
              <a:buNone/>
              <a:defRPr sz="753"/>
            </a:lvl4pPr>
            <a:lvl5pPr marL="1528631" indent="0">
              <a:buNone/>
              <a:defRPr sz="753"/>
            </a:lvl5pPr>
            <a:lvl6pPr marL="1910789" indent="0">
              <a:buNone/>
              <a:defRPr sz="753"/>
            </a:lvl6pPr>
            <a:lvl7pPr marL="2292948" indent="0">
              <a:buNone/>
              <a:defRPr sz="753"/>
            </a:lvl7pPr>
            <a:lvl8pPr marL="2675104" indent="0">
              <a:buNone/>
              <a:defRPr sz="753"/>
            </a:lvl8pPr>
            <a:lvl9pPr marL="3057263" indent="0">
              <a:buNone/>
              <a:defRPr sz="753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F36AD-1C6B-4B1B-BA14-69373473CD06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C2D32-F4AC-4EFF-98CB-8B55A97655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9721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2054" y="274638"/>
            <a:ext cx="9936957" cy="1143000"/>
          </a:xfrm>
          <a:prstGeom prst="rect">
            <a:avLst/>
          </a:prstGeom>
        </p:spPr>
        <p:txBody>
          <a:bodyPr vert="horz" lIns="91429" tIns="45715" rIns="91429" bIns="45715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52054" y="1600204"/>
            <a:ext cx="9936957" cy="4525963"/>
          </a:xfrm>
          <a:prstGeom prst="rect">
            <a:avLst/>
          </a:prstGeom>
        </p:spPr>
        <p:txBody>
          <a:bodyPr vert="horz" lIns="91429" tIns="45715" rIns="91429" bIns="45715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52053" y="6356354"/>
            <a:ext cx="2576248" cy="365125"/>
          </a:xfrm>
          <a:prstGeom prst="rect">
            <a:avLst/>
          </a:prstGeom>
        </p:spPr>
        <p:txBody>
          <a:bodyPr vert="horz" lIns="91429" tIns="45715" rIns="91429" bIns="45715" rtlCol="0" anchor="ctr"/>
          <a:lstStyle>
            <a:lvl1pPr algn="l">
              <a:defRPr sz="10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4F36AD-1C6B-4B1B-BA14-69373473CD06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772364" y="6356354"/>
            <a:ext cx="3496337" cy="365125"/>
          </a:xfrm>
          <a:prstGeom prst="rect">
            <a:avLst/>
          </a:prstGeom>
        </p:spPr>
        <p:txBody>
          <a:bodyPr vert="horz" lIns="91429" tIns="45715" rIns="91429" bIns="45715" rtlCol="0" anchor="ctr"/>
          <a:lstStyle>
            <a:lvl1pPr algn="ctr">
              <a:defRPr sz="10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912762" y="6356354"/>
            <a:ext cx="2576248" cy="365125"/>
          </a:xfrm>
          <a:prstGeom prst="rect">
            <a:avLst/>
          </a:prstGeom>
        </p:spPr>
        <p:txBody>
          <a:bodyPr vert="horz" lIns="91429" tIns="45715" rIns="91429" bIns="45715" rtlCol="0" anchor="ctr"/>
          <a:lstStyle>
            <a:lvl1pPr algn="r">
              <a:defRPr sz="10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FC2D32-F4AC-4EFF-98CB-8B55A97655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8391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64316" rtl="0" eaLnBrk="1" latinLnBrk="0" hangingPunct="1">
        <a:spcBef>
          <a:spcPct val="0"/>
        </a:spcBef>
        <a:buNone/>
        <a:defRPr sz="367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6619" indent="-286619" algn="l" defTabSz="764316" rtl="0" eaLnBrk="1" latinLnBrk="0" hangingPunct="1">
        <a:spcBef>
          <a:spcPct val="20000"/>
        </a:spcBef>
        <a:buFont typeface="Arial" pitchFamily="34" charset="0"/>
        <a:buChar char="•"/>
        <a:defRPr sz="2675" kern="1200">
          <a:solidFill>
            <a:schemeClr val="tx1"/>
          </a:solidFill>
          <a:latin typeface="+mn-lt"/>
          <a:ea typeface="+mn-ea"/>
          <a:cs typeface="+mn-cs"/>
        </a:defRPr>
      </a:lvl1pPr>
      <a:lvl2pPr marL="621007" indent="-238848" algn="l" defTabSz="764316" rtl="0" eaLnBrk="1" latinLnBrk="0" hangingPunct="1">
        <a:spcBef>
          <a:spcPct val="20000"/>
        </a:spcBef>
        <a:buFont typeface="Arial" pitchFamily="34" charset="0"/>
        <a:buChar char="–"/>
        <a:defRPr sz="2341" kern="1200">
          <a:solidFill>
            <a:schemeClr val="tx1"/>
          </a:solidFill>
          <a:latin typeface="+mn-lt"/>
          <a:ea typeface="+mn-ea"/>
          <a:cs typeface="+mn-cs"/>
        </a:defRPr>
      </a:lvl2pPr>
      <a:lvl3pPr marL="955394" indent="-191080" algn="l" defTabSz="764316" rtl="0" eaLnBrk="1" latinLnBrk="0" hangingPunct="1">
        <a:spcBef>
          <a:spcPct val="20000"/>
        </a:spcBef>
        <a:buFont typeface="Arial" pitchFamily="34" charset="0"/>
        <a:buChar char="•"/>
        <a:defRPr sz="2006" kern="1200">
          <a:solidFill>
            <a:schemeClr val="tx1"/>
          </a:solidFill>
          <a:latin typeface="+mn-lt"/>
          <a:ea typeface="+mn-ea"/>
          <a:cs typeface="+mn-cs"/>
        </a:defRPr>
      </a:lvl3pPr>
      <a:lvl4pPr marL="1337552" indent="-191080" algn="l" defTabSz="764316" rtl="0" eaLnBrk="1" latinLnBrk="0" hangingPunct="1">
        <a:spcBef>
          <a:spcPct val="20000"/>
        </a:spcBef>
        <a:buFont typeface="Arial" pitchFamily="34" charset="0"/>
        <a:buChar char="–"/>
        <a:defRPr sz="1672" kern="1200">
          <a:solidFill>
            <a:schemeClr val="tx1"/>
          </a:solidFill>
          <a:latin typeface="+mn-lt"/>
          <a:ea typeface="+mn-ea"/>
          <a:cs typeface="+mn-cs"/>
        </a:defRPr>
      </a:lvl4pPr>
      <a:lvl5pPr marL="1719710" indent="-191080" algn="l" defTabSz="764316" rtl="0" eaLnBrk="1" latinLnBrk="0" hangingPunct="1">
        <a:spcBef>
          <a:spcPct val="20000"/>
        </a:spcBef>
        <a:buFont typeface="Arial" pitchFamily="34" charset="0"/>
        <a:buChar char="»"/>
        <a:defRPr sz="1672" kern="1200">
          <a:solidFill>
            <a:schemeClr val="tx1"/>
          </a:solidFill>
          <a:latin typeface="+mn-lt"/>
          <a:ea typeface="+mn-ea"/>
          <a:cs typeface="+mn-cs"/>
        </a:defRPr>
      </a:lvl5pPr>
      <a:lvl6pPr marL="2101868" indent="-191080" algn="l" defTabSz="764316" rtl="0" eaLnBrk="1" latinLnBrk="0" hangingPunct="1">
        <a:spcBef>
          <a:spcPct val="20000"/>
        </a:spcBef>
        <a:buFont typeface="Arial" pitchFamily="34" charset="0"/>
        <a:buChar char="•"/>
        <a:defRPr sz="1672" kern="1200">
          <a:solidFill>
            <a:schemeClr val="tx1"/>
          </a:solidFill>
          <a:latin typeface="+mn-lt"/>
          <a:ea typeface="+mn-ea"/>
          <a:cs typeface="+mn-cs"/>
        </a:defRPr>
      </a:lvl6pPr>
      <a:lvl7pPr marL="2484025" indent="-191080" algn="l" defTabSz="764316" rtl="0" eaLnBrk="1" latinLnBrk="0" hangingPunct="1">
        <a:spcBef>
          <a:spcPct val="20000"/>
        </a:spcBef>
        <a:buFont typeface="Arial" pitchFamily="34" charset="0"/>
        <a:buChar char="•"/>
        <a:defRPr sz="1672" kern="1200">
          <a:solidFill>
            <a:schemeClr val="tx1"/>
          </a:solidFill>
          <a:latin typeface="+mn-lt"/>
          <a:ea typeface="+mn-ea"/>
          <a:cs typeface="+mn-cs"/>
        </a:defRPr>
      </a:lvl7pPr>
      <a:lvl8pPr marL="2866183" indent="-191080" algn="l" defTabSz="764316" rtl="0" eaLnBrk="1" latinLnBrk="0" hangingPunct="1">
        <a:spcBef>
          <a:spcPct val="20000"/>
        </a:spcBef>
        <a:buFont typeface="Arial" pitchFamily="34" charset="0"/>
        <a:buChar char="•"/>
        <a:defRPr sz="1672" kern="1200">
          <a:solidFill>
            <a:schemeClr val="tx1"/>
          </a:solidFill>
          <a:latin typeface="+mn-lt"/>
          <a:ea typeface="+mn-ea"/>
          <a:cs typeface="+mn-cs"/>
        </a:defRPr>
      </a:lvl8pPr>
      <a:lvl9pPr marL="3248341" indent="-191080" algn="l" defTabSz="764316" rtl="0" eaLnBrk="1" latinLnBrk="0" hangingPunct="1">
        <a:spcBef>
          <a:spcPct val="20000"/>
        </a:spcBef>
        <a:buFont typeface="Arial" pitchFamily="34" charset="0"/>
        <a:buChar char="•"/>
        <a:defRPr sz="167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764316" rtl="0" eaLnBrk="1" latinLnBrk="0" hangingPunct="1">
        <a:defRPr sz="1505" kern="1200">
          <a:solidFill>
            <a:schemeClr val="tx1"/>
          </a:solidFill>
          <a:latin typeface="+mn-lt"/>
          <a:ea typeface="+mn-ea"/>
          <a:cs typeface="+mn-cs"/>
        </a:defRPr>
      </a:lvl1pPr>
      <a:lvl2pPr marL="382157" algn="l" defTabSz="764316" rtl="0" eaLnBrk="1" latinLnBrk="0" hangingPunct="1">
        <a:defRPr sz="1505" kern="1200">
          <a:solidFill>
            <a:schemeClr val="tx1"/>
          </a:solidFill>
          <a:latin typeface="+mn-lt"/>
          <a:ea typeface="+mn-ea"/>
          <a:cs typeface="+mn-cs"/>
        </a:defRPr>
      </a:lvl2pPr>
      <a:lvl3pPr marL="764316" algn="l" defTabSz="764316" rtl="0" eaLnBrk="1" latinLnBrk="0" hangingPunct="1">
        <a:defRPr sz="1505" kern="1200">
          <a:solidFill>
            <a:schemeClr val="tx1"/>
          </a:solidFill>
          <a:latin typeface="+mn-lt"/>
          <a:ea typeface="+mn-ea"/>
          <a:cs typeface="+mn-cs"/>
        </a:defRPr>
      </a:lvl3pPr>
      <a:lvl4pPr marL="1146473" algn="l" defTabSz="764316" rtl="0" eaLnBrk="1" latinLnBrk="0" hangingPunct="1">
        <a:defRPr sz="1505" kern="1200">
          <a:solidFill>
            <a:schemeClr val="tx1"/>
          </a:solidFill>
          <a:latin typeface="+mn-lt"/>
          <a:ea typeface="+mn-ea"/>
          <a:cs typeface="+mn-cs"/>
        </a:defRPr>
      </a:lvl4pPr>
      <a:lvl5pPr marL="1528631" algn="l" defTabSz="764316" rtl="0" eaLnBrk="1" latinLnBrk="0" hangingPunct="1">
        <a:defRPr sz="1505" kern="1200">
          <a:solidFill>
            <a:schemeClr val="tx1"/>
          </a:solidFill>
          <a:latin typeface="+mn-lt"/>
          <a:ea typeface="+mn-ea"/>
          <a:cs typeface="+mn-cs"/>
        </a:defRPr>
      </a:lvl5pPr>
      <a:lvl6pPr marL="1910789" algn="l" defTabSz="764316" rtl="0" eaLnBrk="1" latinLnBrk="0" hangingPunct="1">
        <a:defRPr sz="1505" kern="1200">
          <a:solidFill>
            <a:schemeClr val="tx1"/>
          </a:solidFill>
          <a:latin typeface="+mn-lt"/>
          <a:ea typeface="+mn-ea"/>
          <a:cs typeface="+mn-cs"/>
        </a:defRPr>
      </a:lvl6pPr>
      <a:lvl7pPr marL="2292948" algn="l" defTabSz="764316" rtl="0" eaLnBrk="1" latinLnBrk="0" hangingPunct="1">
        <a:defRPr sz="1505" kern="1200">
          <a:solidFill>
            <a:schemeClr val="tx1"/>
          </a:solidFill>
          <a:latin typeface="+mn-lt"/>
          <a:ea typeface="+mn-ea"/>
          <a:cs typeface="+mn-cs"/>
        </a:defRPr>
      </a:lvl7pPr>
      <a:lvl8pPr marL="2675104" algn="l" defTabSz="764316" rtl="0" eaLnBrk="1" latinLnBrk="0" hangingPunct="1">
        <a:defRPr sz="1505" kern="1200">
          <a:solidFill>
            <a:schemeClr val="tx1"/>
          </a:solidFill>
          <a:latin typeface="+mn-lt"/>
          <a:ea typeface="+mn-ea"/>
          <a:cs typeface="+mn-cs"/>
        </a:defRPr>
      </a:lvl8pPr>
      <a:lvl9pPr marL="3057263" algn="l" defTabSz="764316" rtl="0" eaLnBrk="1" latinLnBrk="0" hangingPunct="1">
        <a:defRPr sz="15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5395" y="4590961"/>
            <a:ext cx="600020" cy="622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Прямоугольник 23"/>
          <p:cNvSpPr/>
          <p:nvPr/>
        </p:nvSpPr>
        <p:spPr>
          <a:xfrm flipH="1">
            <a:off x="3659646" y="703506"/>
            <a:ext cx="45719" cy="6154494"/>
          </a:xfrm>
          <a:prstGeom prst="rect">
            <a:avLst/>
          </a:prstGeom>
          <a:solidFill>
            <a:srgbClr val="134E8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05"/>
          </a:p>
        </p:txBody>
      </p:sp>
      <p:sp>
        <p:nvSpPr>
          <p:cNvPr id="8" name="Прямоугольник 7"/>
          <p:cNvSpPr/>
          <p:nvPr/>
        </p:nvSpPr>
        <p:spPr>
          <a:xfrm>
            <a:off x="85983" y="3200508"/>
            <a:ext cx="3583273" cy="553998"/>
          </a:xfrm>
          <a:prstGeom prst="rect">
            <a:avLst/>
          </a:prstGeom>
          <a:solidFill>
            <a:srgbClr val="4FBA94"/>
          </a:solidFill>
          <a:ln>
            <a:solidFill>
              <a:srgbClr val="4FBA94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3000" b="1" noProof="1">
                <a:solidFill>
                  <a:schemeClr val="bg1"/>
                </a:solidFill>
                <a:latin typeface="Akrobat Bold" panose="00000800000000000000"/>
              </a:rPr>
              <a:t>portal.pfu.gov.ua 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2AB5F548-639B-4618-9D43-146BB88431EB}"/>
              </a:ext>
            </a:extLst>
          </p:cNvPr>
          <p:cNvSpPr/>
          <p:nvPr/>
        </p:nvSpPr>
        <p:spPr>
          <a:xfrm>
            <a:off x="3669258" y="708184"/>
            <a:ext cx="7356478" cy="3469036"/>
          </a:xfrm>
          <a:prstGeom prst="rect">
            <a:avLst/>
          </a:prstGeom>
          <a:solidFill>
            <a:srgbClr val="134E84"/>
          </a:solidFill>
          <a:ln>
            <a:solidFill>
              <a:srgbClr val="134E8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05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5138A4BE-5F40-4698-889C-241335AF3500}"/>
              </a:ext>
            </a:extLst>
          </p:cNvPr>
          <p:cNvSpPr/>
          <p:nvPr/>
        </p:nvSpPr>
        <p:spPr>
          <a:xfrm>
            <a:off x="3714977" y="5227470"/>
            <a:ext cx="7343870" cy="441484"/>
          </a:xfrm>
          <a:prstGeom prst="rect">
            <a:avLst/>
          </a:prstGeom>
          <a:solidFill>
            <a:srgbClr val="4FBA94"/>
          </a:solidFill>
          <a:ln>
            <a:solidFill>
              <a:srgbClr val="4FBA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05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DAC03F7C-EBC9-4804-8534-DD5C66903D5D}"/>
              </a:ext>
            </a:extLst>
          </p:cNvPr>
          <p:cNvSpPr/>
          <p:nvPr/>
        </p:nvSpPr>
        <p:spPr>
          <a:xfrm>
            <a:off x="3709151" y="4196611"/>
            <a:ext cx="7326086" cy="389622"/>
          </a:xfrm>
          <a:prstGeom prst="rect">
            <a:avLst/>
          </a:prstGeom>
          <a:solidFill>
            <a:srgbClr val="4FBA94"/>
          </a:solidFill>
          <a:ln>
            <a:solidFill>
              <a:srgbClr val="4FBA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ru-RU" sz="1505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299644" y="6360326"/>
            <a:ext cx="9759203" cy="495889"/>
          </a:xfrm>
          <a:prstGeom prst="rect">
            <a:avLst/>
          </a:prstGeom>
          <a:solidFill>
            <a:srgbClr val="134E84"/>
          </a:solidFill>
          <a:ln>
            <a:solidFill>
              <a:schemeClr val="accent1"/>
            </a:solidFill>
          </a:ln>
        </p:spPr>
        <p:txBody>
          <a:bodyPr spcFirstLastPara="1" wrap="square" lIns="76417" tIns="76417" rIns="76417" bIns="76417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pPr algn="ctr"/>
            <a:endParaRPr lang="uk-UA" sz="1672" dirty="0"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5" name="Google Shape;66;p14"/>
          <p:cNvSpPr txBox="1"/>
          <p:nvPr/>
        </p:nvSpPr>
        <p:spPr>
          <a:xfrm>
            <a:off x="1312294" y="6366706"/>
            <a:ext cx="9737125" cy="5042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9679" tIns="39679" rIns="39679" bIns="39679" anchor="ctr" anchorCtr="0">
            <a:noAutofit/>
          </a:bodyPr>
          <a:lstStyle/>
          <a:p>
            <a:pPr algn="ctr"/>
            <a:r>
              <a:rPr lang="uk-UA" sz="2000" b="1" dirty="0" smtClean="0">
                <a:solidFill>
                  <a:schemeClr val="bg1"/>
                </a:solidFill>
                <a:latin typeface="Akrobat Black" pitchFamily="50" charset="-52"/>
                <a:ea typeface="Oswald"/>
                <a:cs typeface="Calibri Light" pitchFamily="34" charset="0"/>
                <a:sym typeface="Oswald"/>
              </a:rPr>
              <a:t>ПОКРОВСЬКЕ ОБ</a:t>
            </a:r>
            <a:r>
              <a:rPr lang="en-US" sz="2000" b="1" dirty="0" smtClean="0">
                <a:solidFill>
                  <a:schemeClr val="bg1"/>
                </a:solidFill>
                <a:latin typeface="Akrobat Black" pitchFamily="50" charset="-52"/>
                <a:ea typeface="Oswald"/>
                <a:cs typeface="Calibri Light" pitchFamily="34" charset="0"/>
                <a:sym typeface="Oswald"/>
              </a:rPr>
              <a:t>’</a:t>
            </a:r>
            <a:r>
              <a:rPr lang="uk-UA" sz="2000" b="1" smtClean="0">
                <a:solidFill>
                  <a:schemeClr val="bg1"/>
                </a:solidFill>
                <a:latin typeface="Akrobat Black" pitchFamily="50" charset="-52"/>
                <a:ea typeface="Oswald"/>
                <a:cs typeface="Calibri Light" pitchFamily="34" charset="0"/>
                <a:sym typeface="Oswald"/>
              </a:rPr>
              <a:t>ЄДНАНЕ  УПРАВЛІННЯ  </a:t>
            </a:r>
            <a:r>
              <a:rPr lang="uk-UA" sz="2000" b="1">
                <a:solidFill>
                  <a:schemeClr val="bg1"/>
                </a:solidFill>
                <a:latin typeface="Akrobat Black" pitchFamily="50" charset="-52"/>
                <a:ea typeface="Oswald"/>
                <a:cs typeface="Calibri Light" pitchFamily="34" charset="0"/>
                <a:sym typeface="Oswald"/>
              </a:rPr>
              <a:t>ПЕНСІЙНОГО </a:t>
            </a:r>
            <a:r>
              <a:rPr lang="uk-UA" sz="2000" b="1" smtClean="0">
                <a:solidFill>
                  <a:schemeClr val="bg1"/>
                </a:solidFill>
                <a:latin typeface="Akrobat Black" pitchFamily="50" charset="-52"/>
                <a:ea typeface="Oswald"/>
                <a:cs typeface="Calibri Light" pitchFamily="34" charset="0"/>
                <a:sym typeface="Oswald"/>
              </a:rPr>
              <a:t> ФОНДУ  </a:t>
            </a:r>
            <a:r>
              <a:rPr lang="uk-UA" sz="2000" b="1" dirty="0">
                <a:solidFill>
                  <a:schemeClr val="bg1"/>
                </a:solidFill>
                <a:latin typeface="Akrobat Black" pitchFamily="50" charset="-52"/>
                <a:ea typeface="Oswald"/>
                <a:cs typeface="Calibri Light" pitchFamily="34" charset="0"/>
                <a:sym typeface="Oswald"/>
              </a:rPr>
              <a:t>УКРАЇНИ </a:t>
            </a:r>
            <a:r>
              <a:rPr lang="en-US" sz="2000" b="1" dirty="0" smtClean="0">
                <a:solidFill>
                  <a:schemeClr val="bg1"/>
                </a:solidFill>
                <a:latin typeface="Akrobat Black" pitchFamily="50" charset="-52"/>
                <a:ea typeface="Oswald"/>
                <a:cs typeface="Calibri Light" pitchFamily="34" charset="0"/>
                <a:sym typeface="Oswald"/>
              </a:rPr>
              <a:t> </a:t>
            </a:r>
            <a:r>
              <a:rPr lang="uk-UA" sz="2000" b="1" dirty="0" smtClean="0">
                <a:solidFill>
                  <a:schemeClr val="bg1"/>
                </a:solidFill>
                <a:latin typeface="Akrobat Black" pitchFamily="50" charset="-52"/>
                <a:ea typeface="Oswald"/>
                <a:cs typeface="Calibri Light" pitchFamily="34" charset="0"/>
                <a:sym typeface="Oswald"/>
              </a:rPr>
              <a:t>ДОНЕЦЬКОЇ ОБЛАСТІ</a:t>
            </a:r>
            <a:endParaRPr lang="ru-RU" sz="2000" b="1" dirty="0">
              <a:solidFill>
                <a:schemeClr val="bg1"/>
              </a:solidFill>
              <a:latin typeface="Akrobat Black" pitchFamily="50" charset="-52"/>
              <a:ea typeface="Oswald"/>
              <a:cs typeface="Calibri Light" pitchFamily="34" charset="0"/>
              <a:sym typeface="Oswald"/>
            </a:endParaRPr>
          </a:p>
        </p:txBody>
      </p:sp>
      <p:pic>
        <p:nvPicPr>
          <p:cNvPr id="6" name="Picture 2" descr="D:\Documents\ОРГ.-ІНФ. РОБОТА\БРЕНДБУК ПФУ 2020\НОВИЙ\Template_logo_PN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810" y="6338788"/>
            <a:ext cx="1096257" cy="510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0" y="-8941"/>
            <a:ext cx="11041062" cy="563061"/>
          </a:xfrm>
          <a:prstGeom prst="rect">
            <a:avLst/>
          </a:prstGeom>
          <a:solidFill>
            <a:srgbClr val="134E84"/>
          </a:solidFill>
        </p:spPr>
        <p:txBody>
          <a:bodyPr>
            <a:normAutofit fontScale="9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836" b="1" dirty="0">
              <a:solidFill>
                <a:schemeClr val="bg1"/>
              </a:solidFill>
              <a:latin typeface="Akrobat Bold" panose="00000800000000000000"/>
            </a:endParaRPr>
          </a:p>
          <a:p>
            <a:r>
              <a:rPr lang="uk-UA" sz="3000" b="1" dirty="0">
                <a:solidFill>
                  <a:schemeClr val="bg1"/>
                </a:solidFill>
                <a:latin typeface="Akrobat Black" panose="00000A00000000000000"/>
              </a:rPr>
              <a:t>ЕЛЕКТРОННИЙ КАБІНЕТ СТРАХУВАЛЬНИКА – ТВІЙ СУЧАСНИЙ ПОМІЧНИК</a:t>
            </a:r>
            <a:endParaRPr lang="uk-UA" sz="3000" dirty="0">
              <a:solidFill>
                <a:schemeClr val="bg1"/>
              </a:solidFill>
              <a:latin typeface="Akrobat Black" panose="00000A0000000000000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4443748" y="3446054"/>
            <a:ext cx="6597313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700" b="1" noProof="1">
                <a:solidFill>
                  <a:schemeClr val="bg1"/>
                </a:solidFill>
                <a:latin typeface="Akrobat Bold" panose="00000800000000000000" pitchFamily="50" charset="-52"/>
              </a:rPr>
              <a:t>РОЗРАХУНОК СУМИ ВИПЛАТИ ЗА ЧАС ТИМЧАСОВОЇ НЕПРАЦЕЗДАТНОСТІ ПРАЦІВНИКА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4514753" y="733768"/>
            <a:ext cx="474962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200" b="1" dirty="0">
                <a:solidFill>
                  <a:schemeClr val="bg1"/>
                </a:solidFill>
                <a:latin typeface="Akrobat Black" panose="00000A00000000000000"/>
              </a:rPr>
              <a:t>В ОНЛАЙН ДОСТУПІ РОБОТОДАВЦЯ:</a:t>
            </a:r>
            <a:endParaRPr lang="uk-UA" sz="2200" dirty="0">
              <a:solidFill>
                <a:schemeClr val="bg1"/>
              </a:solidFill>
              <a:latin typeface="Akrobat Black" panose="00000A0000000000000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4539091" y="1190679"/>
            <a:ext cx="6292501" cy="457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505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3705365" y="4183663"/>
            <a:ext cx="732037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dirty="0">
                <a:solidFill>
                  <a:schemeClr val="bg1"/>
                </a:solidFill>
                <a:latin typeface="Akrobat Bold" panose="00000800000000000000"/>
              </a:rPr>
              <a:t>МОЖЛИВІСТЬ ЗАМОВИТИ ДОВІДКУ З </a:t>
            </a:r>
            <a:r>
              <a:rPr lang="en-US" sz="2000" b="1" dirty="0">
                <a:solidFill>
                  <a:schemeClr val="bg1"/>
                </a:solidFill>
                <a:latin typeface="Akrobat ExtraBold" pitchFamily="50" charset="-52"/>
              </a:rPr>
              <a:t>QR-</a:t>
            </a:r>
            <a:r>
              <a:rPr lang="uk-UA" sz="2000" b="1" dirty="0">
                <a:solidFill>
                  <a:schemeClr val="bg1"/>
                </a:solidFill>
                <a:latin typeface="Akrobat Bold" panose="00000800000000000000"/>
              </a:rPr>
              <a:t>КОДОМ:</a:t>
            </a:r>
            <a:endParaRPr lang="uk-UA" sz="2000" dirty="0">
              <a:solidFill>
                <a:schemeClr val="bg1"/>
              </a:solidFill>
              <a:latin typeface="Akrobat Bold" panose="0000080000000000000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4534213" y="4725198"/>
            <a:ext cx="6491522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700" b="1" noProof="1">
                <a:solidFill>
                  <a:srgbClr val="134E84"/>
                </a:solidFill>
                <a:latin typeface="Akrobat Black" panose="00000A00000000000000" pitchFamily="50" charset="-52"/>
              </a:rPr>
              <a:t>ЗА ФОРМОЮ ОК 7 , ПРО ТРУДОВИЙ ТА СТРАХОВИЙ СТАЖ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9100" y="5683462"/>
            <a:ext cx="612891" cy="6380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Прямоугольник 32"/>
          <p:cNvSpPr/>
          <p:nvPr/>
        </p:nvSpPr>
        <p:spPr>
          <a:xfrm>
            <a:off x="3701790" y="5275287"/>
            <a:ext cx="73564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000" b="1" dirty="0">
                <a:solidFill>
                  <a:schemeClr val="bg1"/>
                </a:solidFill>
                <a:latin typeface="Akrobat Black" panose="00000A00000000000000"/>
              </a:rPr>
              <a:t>НАПРАВЛЕННЯ ВІДОМОСТЕЙ ПРО ТРУДОВУ ДІЯЛЬНІСТЬ:</a:t>
            </a:r>
            <a:endParaRPr lang="uk-UA" sz="2000" dirty="0">
              <a:solidFill>
                <a:schemeClr val="bg1"/>
              </a:solidFill>
              <a:latin typeface="Akrobat Black" panose="00000A0000000000000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514753" y="5828634"/>
            <a:ext cx="6510982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700" b="1" noProof="1">
                <a:solidFill>
                  <a:srgbClr val="134E84"/>
                </a:solidFill>
                <a:latin typeface="Akrobat Black" panose="00000A00000000000000"/>
              </a:rPr>
              <a:t>ВЕДЕННЯ ОБЛІКУ ТРУДОВОЇ ДІЯЛЬНОСТІ В ЕЛЕКТРОННОМУ ВИГЛЯДІ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70399" y="5651663"/>
            <a:ext cx="3532469" cy="3539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700" b="1" dirty="0">
                <a:solidFill>
                  <a:srgbClr val="4FBA94"/>
                </a:solidFill>
                <a:latin typeface="Akrobat Black" panose="00000A00000000000000" pitchFamily="50" charset="-52"/>
              </a:rPr>
              <a:t>ЗАОЩАДЖУЙ ЧАС</a:t>
            </a:r>
            <a:endParaRPr lang="uk-UA" sz="1700" dirty="0">
              <a:solidFill>
                <a:srgbClr val="4FBA94"/>
              </a:solidFill>
              <a:latin typeface="Akrobat Black" panose="00000A00000000000000" pitchFamily="50" charset="-52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126465" y="3884913"/>
            <a:ext cx="3516127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uk-UA" sz="1700" b="1" dirty="0">
                <a:solidFill>
                  <a:srgbClr val="4FBA94"/>
                </a:solidFill>
                <a:latin typeface="Akrobat Black" panose="00000A00000000000000" pitchFamily="50" charset="-52"/>
              </a:rPr>
              <a:t>ОТРИМУЙ ПОСЛУГИ В ЗРУЧНОМУ ФОРМАТІ</a:t>
            </a:r>
          </a:p>
        </p:txBody>
      </p:sp>
      <p:grpSp>
        <p:nvGrpSpPr>
          <p:cNvPr id="18" name="Группа 17">
            <a:extLst>
              <a:ext uri="{FF2B5EF4-FFF2-40B4-BE49-F238E27FC236}">
                <a16:creationId xmlns:a16="http://schemas.microsoft.com/office/drawing/2014/main" xmlns="" id="{51A872FC-F769-412A-885A-AEF4E6A98E59}"/>
              </a:ext>
            </a:extLst>
          </p:cNvPr>
          <p:cNvGrpSpPr/>
          <p:nvPr/>
        </p:nvGrpSpPr>
        <p:grpSpPr>
          <a:xfrm>
            <a:off x="4440998" y="1319943"/>
            <a:ext cx="6575941" cy="2145731"/>
            <a:chOff x="5933824" y="1511347"/>
            <a:chExt cx="6068680" cy="1672779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5933824" y="1511347"/>
              <a:ext cx="5932550" cy="275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uk-UA" sz="1700" b="1" noProof="1">
                  <a:solidFill>
                    <a:schemeClr val="bg1"/>
                  </a:solidFill>
                  <a:latin typeface="Akrobat Bold" panose="00000800000000000000" pitchFamily="50" charset="-52"/>
                </a:rPr>
                <a:t>СТАТИСТИКА  СПЛАТИ ЄДИНОГО СОЦІАЛЬНОГО ВНЕСКУ</a:t>
              </a: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5945252" y="2233130"/>
              <a:ext cx="6008732" cy="4798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uk-UA" sz="1700" b="1" noProof="1">
                  <a:solidFill>
                    <a:schemeClr val="bg1"/>
                  </a:solidFill>
                  <a:latin typeface="Akrobat Bold" panose="00000800000000000000" pitchFamily="50" charset="-52"/>
                </a:rPr>
                <a:t>ПЕРЕЛІК ЗАСТРАХОВАНИХ ОСІБ, У ЯКИХ НЕ ЗАРАХОВАНИЙ СТРАХОВИЙ СТАЖ</a:t>
              </a: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5933824" y="2704250"/>
              <a:ext cx="6068680" cy="47987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uk-UA" sz="1700" b="1" noProof="1">
                  <a:solidFill>
                    <a:schemeClr val="bg1"/>
                  </a:solidFill>
                  <a:latin typeface="Akrobat Bold" panose="00000800000000000000" pitchFamily="50" charset="-52"/>
                </a:rPr>
                <a:t>СТАН ПОДАННЯ ЗВІТІВ ПО СПЛАТІ ЄСВ ТА ІНФОРМАЦІЯ ПРО СТАН ЇХ ОБРОБКИ</a:t>
              </a:r>
            </a:p>
          </p:txBody>
        </p:sp>
        <p:sp>
          <p:nvSpPr>
            <p:cNvPr id="60" name="Прямоугольник 59"/>
            <p:cNvSpPr/>
            <p:nvPr/>
          </p:nvSpPr>
          <p:spPr>
            <a:xfrm>
              <a:off x="5945252" y="1902483"/>
              <a:ext cx="6019139" cy="275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uk-UA" sz="1700" b="1" noProof="1">
                  <a:solidFill>
                    <a:schemeClr val="bg1"/>
                  </a:solidFill>
                  <a:latin typeface="Akrobat Bold" panose="00000800000000000000" pitchFamily="50" charset="-52"/>
                </a:rPr>
                <a:t>ДАНІ ПРО ЗАБОРГОВАНІСТЬ ПІДПРИЄМСТВА ПО ЄСВ</a:t>
              </a:r>
            </a:p>
          </p:txBody>
        </p:sp>
      </p:grpSp>
      <p:grpSp>
        <p:nvGrpSpPr>
          <p:cNvPr id="17" name="Группа 16">
            <a:extLst>
              <a:ext uri="{FF2B5EF4-FFF2-40B4-BE49-F238E27FC236}">
                <a16:creationId xmlns:a16="http://schemas.microsoft.com/office/drawing/2014/main" xmlns="" id="{51BDF629-7271-4BE4-AAB6-FBD81726F3D3}"/>
              </a:ext>
            </a:extLst>
          </p:cNvPr>
          <p:cNvGrpSpPr/>
          <p:nvPr/>
        </p:nvGrpSpPr>
        <p:grpSpPr>
          <a:xfrm>
            <a:off x="3865535" y="1273446"/>
            <a:ext cx="519015" cy="2694351"/>
            <a:chOff x="5714668" y="1452614"/>
            <a:chExt cx="418024" cy="2388709"/>
          </a:xfrm>
        </p:grpSpPr>
        <p:sp>
          <p:nvSpPr>
            <p:cNvPr id="40" name="Овал 39"/>
            <p:cNvSpPr/>
            <p:nvPr/>
          </p:nvSpPr>
          <p:spPr>
            <a:xfrm>
              <a:off x="5714668" y="2885839"/>
              <a:ext cx="418024" cy="418024"/>
            </a:xfrm>
            <a:prstGeom prst="ellipse">
              <a:avLst/>
            </a:prstGeom>
            <a:gradFill flip="none" rotWithShape="1">
              <a:gsLst>
                <a:gs pos="0">
                  <a:srgbClr val="4FBA94"/>
                </a:gs>
                <a:gs pos="0">
                  <a:srgbClr val="134E84"/>
                </a:gs>
                <a:gs pos="50000">
                  <a:srgbClr val="4FBA94"/>
                </a:gs>
                <a:gs pos="50000">
                  <a:srgbClr val="134E84"/>
                </a:gs>
                <a:gs pos="47000">
                  <a:srgbClr val="4FBA94"/>
                </a:gs>
              </a:gsLst>
              <a:lin ang="2400000" scaled="0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5"/>
            </a:p>
          </p:txBody>
        </p:sp>
        <p:sp>
          <p:nvSpPr>
            <p:cNvPr id="44" name="Овал 43"/>
            <p:cNvSpPr/>
            <p:nvPr/>
          </p:nvSpPr>
          <p:spPr>
            <a:xfrm>
              <a:off x="5774384" y="2945555"/>
              <a:ext cx="298589" cy="298589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5"/>
            </a:p>
          </p:txBody>
        </p:sp>
        <p:sp>
          <p:nvSpPr>
            <p:cNvPr id="49" name="Овал 48"/>
            <p:cNvSpPr/>
            <p:nvPr/>
          </p:nvSpPr>
          <p:spPr>
            <a:xfrm>
              <a:off x="5714668" y="1452614"/>
              <a:ext cx="418024" cy="418024"/>
            </a:xfrm>
            <a:prstGeom prst="ellipse">
              <a:avLst/>
            </a:prstGeom>
            <a:gradFill flip="none" rotWithShape="1">
              <a:gsLst>
                <a:gs pos="0">
                  <a:srgbClr val="4FBA94"/>
                </a:gs>
                <a:gs pos="0">
                  <a:srgbClr val="134E84"/>
                </a:gs>
                <a:gs pos="50000">
                  <a:srgbClr val="4FBA94"/>
                </a:gs>
                <a:gs pos="50000">
                  <a:srgbClr val="134E84"/>
                </a:gs>
                <a:gs pos="47000">
                  <a:srgbClr val="4FBA94"/>
                </a:gs>
              </a:gsLst>
              <a:lin ang="2400000" scaled="0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5"/>
            </a:p>
          </p:txBody>
        </p:sp>
        <p:sp>
          <p:nvSpPr>
            <p:cNvPr id="50" name="Овал 49"/>
            <p:cNvSpPr/>
            <p:nvPr/>
          </p:nvSpPr>
          <p:spPr>
            <a:xfrm>
              <a:off x="5774384" y="1512330"/>
              <a:ext cx="298589" cy="298589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5"/>
            </a:p>
          </p:txBody>
        </p:sp>
        <p:sp>
          <p:nvSpPr>
            <p:cNvPr id="52" name="Овал 51"/>
            <p:cNvSpPr/>
            <p:nvPr/>
          </p:nvSpPr>
          <p:spPr>
            <a:xfrm>
              <a:off x="5714668" y="2408097"/>
              <a:ext cx="418024" cy="418024"/>
            </a:xfrm>
            <a:prstGeom prst="ellipse">
              <a:avLst/>
            </a:prstGeom>
            <a:gradFill flip="none" rotWithShape="1">
              <a:gsLst>
                <a:gs pos="0">
                  <a:srgbClr val="4FBA94"/>
                </a:gs>
                <a:gs pos="0">
                  <a:srgbClr val="134E84"/>
                </a:gs>
                <a:gs pos="50000">
                  <a:srgbClr val="4FBA94"/>
                </a:gs>
                <a:gs pos="50000">
                  <a:srgbClr val="134E84"/>
                </a:gs>
                <a:gs pos="47000">
                  <a:srgbClr val="4FBA94"/>
                </a:gs>
              </a:gsLst>
              <a:lin ang="2400000" scaled="0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5"/>
            </a:p>
          </p:txBody>
        </p:sp>
        <p:sp>
          <p:nvSpPr>
            <p:cNvPr id="53" name="Овал 52"/>
            <p:cNvSpPr/>
            <p:nvPr/>
          </p:nvSpPr>
          <p:spPr>
            <a:xfrm>
              <a:off x="5774384" y="2467813"/>
              <a:ext cx="298589" cy="298589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5"/>
            </a:p>
          </p:txBody>
        </p:sp>
        <p:sp>
          <p:nvSpPr>
            <p:cNvPr id="55" name="Овал 54"/>
            <p:cNvSpPr/>
            <p:nvPr/>
          </p:nvSpPr>
          <p:spPr>
            <a:xfrm>
              <a:off x="5714668" y="3423299"/>
              <a:ext cx="418024" cy="418024"/>
            </a:xfrm>
            <a:prstGeom prst="ellipse">
              <a:avLst/>
            </a:prstGeom>
            <a:gradFill flip="none" rotWithShape="1">
              <a:gsLst>
                <a:gs pos="0">
                  <a:srgbClr val="4FBA94"/>
                </a:gs>
                <a:gs pos="0">
                  <a:srgbClr val="134E84"/>
                </a:gs>
                <a:gs pos="50000">
                  <a:srgbClr val="4FBA94"/>
                </a:gs>
                <a:gs pos="50000">
                  <a:srgbClr val="134E84"/>
                </a:gs>
                <a:gs pos="47000">
                  <a:srgbClr val="4FBA94"/>
                </a:gs>
              </a:gsLst>
              <a:lin ang="2400000" scaled="0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5"/>
            </a:p>
          </p:txBody>
        </p:sp>
        <p:sp>
          <p:nvSpPr>
            <p:cNvPr id="56" name="Овал 55"/>
            <p:cNvSpPr/>
            <p:nvPr/>
          </p:nvSpPr>
          <p:spPr>
            <a:xfrm>
              <a:off x="5774384" y="3483014"/>
              <a:ext cx="298589" cy="298589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5"/>
            </a:p>
          </p:txBody>
        </p:sp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834102" y="2527533"/>
              <a:ext cx="179153" cy="1791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834102" y="3542732"/>
              <a:ext cx="179153" cy="179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7" name="Овал 56"/>
            <p:cNvSpPr/>
            <p:nvPr/>
          </p:nvSpPr>
          <p:spPr>
            <a:xfrm>
              <a:off x="5714668" y="1930355"/>
              <a:ext cx="418024" cy="418024"/>
            </a:xfrm>
            <a:prstGeom prst="ellipse">
              <a:avLst/>
            </a:prstGeom>
            <a:gradFill flip="none" rotWithShape="1">
              <a:gsLst>
                <a:gs pos="0">
                  <a:srgbClr val="4FBA94"/>
                </a:gs>
                <a:gs pos="0">
                  <a:srgbClr val="134E84"/>
                </a:gs>
                <a:gs pos="50000">
                  <a:srgbClr val="4FBA94"/>
                </a:gs>
                <a:gs pos="50000">
                  <a:srgbClr val="134E84"/>
                </a:gs>
                <a:gs pos="47000">
                  <a:srgbClr val="4FBA94"/>
                </a:gs>
              </a:gsLst>
              <a:lin ang="2400000" scaled="0"/>
              <a:tileRect/>
            </a:gra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5"/>
            </a:p>
          </p:txBody>
        </p:sp>
        <p:sp>
          <p:nvSpPr>
            <p:cNvPr id="58" name="Овал 57"/>
            <p:cNvSpPr/>
            <p:nvPr/>
          </p:nvSpPr>
          <p:spPr>
            <a:xfrm>
              <a:off x="5774384" y="1990072"/>
              <a:ext cx="298589" cy="298589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505"/>
            </a:p>
          </p:txBody>
        </p:sp>
        <p:pic>
          <p:nvPicPr>
            <p:cNvPr id="59" name="Picture 3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834102" y="2049791"/>
              <a:ext cx="179153" cy="195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64" name="Соединительная линия уступом 63"/>
            <p:cNvCxnSpPr/>
            <p:nvPr/>
          </p:nvCxnSpPr>
          <p:spPr>
            <a:xfrm flipV="1">
              <a:off x="5834102" y="1631765"/>
              <a:ext cx="179153" cy="119436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834102" y="3005275"/>
              <a:ext cx="162720" cy="2012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9" name="Прямоугольник 68"/>
          <p:cNvSpPr/>
          <p:nvPr/>
        </p:nvSpPr>
        <p:spPr>
          <a:xfrm>
            <a:off x="85983" y="5993397"/>
            <a:ext cx="356192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000" b="1" dirty="0">
                <a:solidFill>
                  <a:srgbClr val="C0DCF6"/>
                </a:solidFill>
                <a:latin typeface="Akrobat Black" panose="00000A00000000000000" pitchFamily="50" charset="-52"/>
              </a:rPr>
              <a:t>#</a:t>
            </a:r>
            <a:r>
              <a:rPr lang="uk-UA" sz="1000" b="1" noProof="1">
                <a:solidFill>
                  <a:srgbClr val="C0DCF6"/>
                </a:solidFill>
                <a:latin typeface="Akrobat Black" panose="00000A00000000000000" pitchFamily="50" charset="-52"/>
              </a:rPr>
              <a:t>Вебпортал ПФУ   </a:t>
            </a:r>
            <a:r>
              <a:rPr lang="en-US" sz="1000" b="1" dirty="0">
                <a:solidFill>
                  <a:srgbClr val="C0DCF6"/>
                </a:solidFill>
                <a:latin typeface="Akrobat Black" panose="00000A00000000000000" pitchFamily="50" charset="-52"/>
              </a:rPr>
              <a:t>#</a:t>
            </a:r>
            <a:r>
              <a:rPr lang="uk-UA" sz="1000" b="1" noProof="1">
                <a:solidFill>
                  <a:srgbClr val="C0DCF6"/>
                </a:solidFill>
                <a:latin typeface="Akrobat Black" panose="00000A00000000000000" pitchFamily="50" charset="-52"/>
              </a:rPr>
              <a:t>24/7   </a:t>
            </a:r>
            <a:r>
              <a:rPr lang="en-US" sz="1000" b="1" dirty="0">
                <a:solidFill>
                  <a:srgbClr val="C0DCF6"/>
                </a:solidFill>
                <a:latin typeface="Akrobat Black" panose="00000A00000000000000" pitchFamily="50" charset="-52"/>
              </a:rPr>
              <a:t>#</a:t>
            </a:r>
            <a:r>
              <a:rPr lang="uk-UA" sz="1000" b="1" noProof="1">
                <a:solidFill>
                  <a:srgbClr val="C0DCF6"/>
                </a:solidFill>
                <a:latin typeface="Akrobat Black" panose="00000A00000000000000" pitchFamily="50" charset="-52"/>
              </a:rPr>
              <a:t>кабінетроботодавця</a:t>
            </a:r>
            <a:endParaRPr lang="uk-UA" sz="1000" noProof="1">
              <a:solidFill>
                <a:srgbClr val="C0DCF6"/>
              </a:solidFill>
              <a:latin typeface="Akrobat Black" panose="00000A00000000000000" pitchFamily="50" charset="-52"/>
            </a:endParaRPr>
          </a:p>
        </p:txBody>
      </p:sp>
      <p:grpSp>
        <p:nvGrpSpPr>
          <p:cNvPr id="16" name="Группа 15">
            <a:extLst>
              <a:ext uri="{FF2B5EF4-FFF2-40B4-BE49-F238E27FC236}">
                <a16:creationId xmlns:a16="http://schemas.microsoft.com/office/drawing/2014/main" xmlns="" id="{086053F1-8F18-4F26-A5C8-F81CEBE7662F}"/>
              </a:ext>
            </a:extLst>
          </p:cNvPr>
          <p:cNvGrpSpPr/>
          <p:nvPr/>
        </p:nvGrpSpPr>
        <p:grpSpPr>
          <a:xfrm>
            <a:off x="97878" y="703506"/>
            <a:ext cx="3448213" cy="2301769"/>
            <a:chOff x="97879" y="703506"/>
            <a:chExt cx="2980342" cy="1972071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97879" y="703506"/>
              <a:ext cx="2663632" cy="1869764"/>
            </a:xfrm>
            <a:prstGeom prst="rect">
              <a:avLst/>
            </a:prstGeom>
            <a:solidFill>
              <a:srgbClr val="134E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505"/>
            </a:p>
          </p:txBody>
        </p:sp>
        <p:pic>
          <p:nvPicPr>
            <p:cNvPr id="45" name="Picture 3">
              <a:extLst>
                <a:ext uri="{FF2B5EF4-FFF2-40B4-BE49-F238E27FC236}">
                  <a16:creationId xmlns:a16="http://schemas.microsoft.com/office/drawing/2014/main" xmlns="" id="{F22EAA8B-E91B-43C4-9631-6D8817FBD8D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4330" y="794863"/>
              <a:ext cx="2883891" cy="18807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48" name="Прямоугольник 47">
            <a:extLst>
              <a:ext uri="{FF2B5EF4-FFF2-40B4-BE49-F238E27FC236}">
                <a16:creationId xmlns:a16="http://schemas.microsoft.com/office/drawing/2014/main" xmlns="" id="{0185AF75-5427-4EA2-976A-E1E7DE114895}"/>
              </a:ext>
            </a:extLst>
          </p:cNvPr>
          <p:cNvSpPr/>
          <p:nvPr/>
        </p:nvSpPr>
        <p:spPr>
          <a:xfrm>
            <a:off x="99943" y="4692915"/>
            <a:ext cx="3534008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700" b="1" dirty="0">
                <a:solidFill>
                  <a:srgbClr val="4FBA94"/>
                </a:solidFill>
                <a:latin typeface="Akrobat Black" panose="00000A00000000000000" pitchFamily="50" charset="-52"/>
              </a:rPr>
              <a:t>КОРИСТУЙСЯ ПЕРЕВАГАМИ ОНЛАЙН-СПІЛКУВАННЯ</a:t>
            </a:r>
            <a:endParaRPr lang="uk-UA" sz="1700" dirty="0">
              <a:solidFill>
                <a:srgbClr val="4FBA94"/>
              </a:solidFill>
              <a:latin typeface="Akrobat Black" panose="00000A00000000000000" pitchFamily="50" charset="-52"/>
            </a:endParaRPr>
          </a:p>
        </p:txBody>
      </p: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xmlns="" id="{04424463-C045-46C3-947A-A7561CDBC85A}"/>
              </a:ext>
            </a:extLst>
          </p:cNvPr>
          <p:cNvSpPr/>
          <p:nvPr/>
        </p:nvSpPr>
        <p:spPr>
          <a:xfrm>
            <a:off x="111139" y="4478958"/>
            <a:ext cx="353145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000" b="1" dirty="0">
                <a:solidFill>
                  <a:srgbClr val="C0DCF6"/>
                </a:solidFill>
                <a:latin typeface="Akrobat Black" panose="00000A00000000000000" pitchFamily="50" charset="-52"/>
              </a:rPr>
              <a:t>#</a:t>
            </a:r>
            <a:r>
              <a:rPr lang="uk-UA" sz="1000" b="1" noProof="1">
                <a:solidFill>
                  <a:srgbClr val="C0DCF6"/>
                </a:solidFill>
                <a:latin typeface="Akrobat Black" panose="00000A00000000000000" pitchFamily="50" charset="-52"/>
              </a:rPr>
              <a:t>ВебпорталПФУ    </a:t>
            </a:r>
            <a:r>
              <a:rPr lang="en-US" sz="1000" b="1" dirty="0">
                <a:solidFill>
                  <a:srgbClr val="C0DCF6"/>
                </a:solidFill>
                <a:latin typeface="Akrobat Black" panose="00000A00000000000000" pitchFamily="50" charset="-52"/>
              </a:rPr>
              <a:t>#</a:t>
            </a:r>
            <a:r>
              <a:rPr lang="uk-UA" sz="1000" b="1" noProof="1">
                <a:solidFill>
                  <a:srgbClr val="C0DCF6"/>
                </a:solidFill>
                <a:latin typeface="Akrobat Black" panose="00000A00000000000000" pitchFamily="50" charset="-52"/>
              </a:rPr>
              <a:t>24/7   </a:t>
            </a:r>
            <a:r>
              <a:rPr lang="en-US" sz="1000" b="1" dirty="0">
                <a:solidFill>
                  <a:srgbClr val="C0DCF6"/>
                </a:solidFill>
                <a:latin typeface="Akrobat Black" panose="00000A00000000000000" pitchFamily="50" charset="-52"/>
              </a:rPr>
              <a:t>#</a:t>
            </a:r>
            <a:r>
              <a:rPr lang="uk-UA" sz="1000" b="1" noProof="1">
                <a:solidFill>
                  <a:srgbClr val="C0DCF6"/>
                </a:solidFill>
                <a:latin typeface="Akrobat Black" panose="00000A00000000000000" pitchFamily="50" charset="-52"/>
              </a:rPr>
              <a:t>кабінетроботодавця</a:t>
            </a:r>
            <a:endParaRPr lang="uk-UA" sz="1000" noProof="1">
              <a:solidFill>
                <a:srgbClr val="C0DCF6"/>
              </a:solidFill>
              <a:latin typeface="Akrobat Black" panose="00000A00000000000000" pitchFamily="50" charset="-52"/>
            </a:endParaRPr>
          </a:p>
        </p:txBody>
      </p:sp>
      <p:sp>
        <p:nvSpPr>
          <p:cNvPr id="54" name="Прямоугольник 53">
            <a:extLst>
              <a:ext uri="{FF2B5EF4-FFF2-40B4-BE49-F238E27FC236}">
                <a16:creationId xmlns:a16="http://schemas.microsoft.com/office/drawing/2014/main" xmlns="" id="{43F2B0FA-F699-4DCB-8965-762298969170}"/>
              </a:ext>
            </a:extLst>
          </p:cNvPr>
          <p:cNvSpPr/>
          <p:nvPr/>
        </p:nvSpPr>
        <p:spPr>
          <a:xfrm>
            <a:off x="111139" y="5374488"/>
            <a:ext cx="354604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b="1" dirty="0">
                <a:solidFill>
                  <a:srgbClr val="C0DCF6"/>
                </a:solidFill>
                <a:latin typeface="Akrobat Black" panose="00000A00000000000000" pitchFamily="50" charset="-52"/>
              </a:rPr>
              <a:t>#</a:t>
            </a:r>
            <a:r>
              <a:rPr lang="uk-UA" sz="1000" b="1" noProof="1">
                <a:solidFill>
                  <a:srgbClr val="C0DCF6"/>
                </a:solidFill>
                <a:latin typeface="Akrobat Black" panose="00000A00000000000000" pitchFamily="50" charset="-52"/>
              </a:rPr>
              <a:t>ВебпорталПФУ    </a:t>
            </a:r>
            <a:r>
              <a:rPr lang="en-US" sz="1000" b="1" dirty="0">
                <a:solidFill>
                  <a:srgbClr val="C0DCF6"/>
                </a:solidFill>
                <a:latin typeface="Akrobat Black" panose="00000A00000000000000" pitchFamily="50" charset="-52"/>
              </a:rPr>
              <a:t>#</a:t>
            </a:r>
            <a:r>
              <a:rPr lang="uk-UA" sz="1000" b="1" noProof="1">
                <a:solidFill>
                  <a:srgbClr val="C0DCF6"/>
                </a:solidFill>
                <a:latin typeface="Akrobat Black" panose="00000A00000000000000" pitchFamily="50" charset="-52"/>
              </a:rPr>
              <a:t>24/7   </a:t>
            </a:r>
            <a:r>
              <a:rPr lang="en-US" sz="1000" b="1" dirty="0">
                <a:solidFill>
                  <a:srgbClr val="C0DCF6"/>
                </a:solidFill>
                <a:latin typeface="Akrobat Black" panose="00000A00000000000000" pitchFamily="50" charset="-52"/>
              </a:rPr>
              <a:t>#</a:t>
            </a:r>
            <a:r>
              <a:rPr lang="uk-UA" sz="1000" b="1" noProof="1">
                <a:solidFill>
                  <a:srgbClr val="C0DCF6"/>
                </a:solidFill>
                <a:latin typeface="Akrobat Black" panose="00000A00000000000000" pitchFamily="50" charset="-52"/>
              </a:rPr>
              <a:t>кабінетроботодавця</a:t>
            </a:r>
            <a:endParaRPr lang="uk-UA" sz="1000" noProof="1">
              <a:solidFill>
                <a:srgbClr val="C0DCF6"/>
              </a:solidFill>
              <a:latin typeface="Akrobat Black" panose="00000A00000000000000" pitchFamily="50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326600513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34E84"/>
        </a:solidFill>
        <a:ln>
          <a:solidFill>
            <a:srgbClr val="134E84"/>
          </a:solidFill>
        </a:ln>
      </a:spPr>
      <a:bodyPr rtlCol="0" anchor="ctr"/>
      <a:lstStyle>
        <a:defPPr algn="ctr">
          <a:defRPr sz="1505"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414</TotalTime>
  <Words>123</Words>
  <Application>Microsoft Office PowerPoint</Application>
  <PresentationFormat>Произвольный</PresentationFormat>
  <Paragraphs>20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Natali</dc:creator>
  <cp:lastModifiedBy>Марина Анатоліївна Каднікова</cp:lastModifiedBy>
  <cp:revision>53</cp:revision>
  <dcterms:created xsi:type="dcterms:W3CDTF">2021-05-18T18:04:54Z</dcterms:created>
  <dcterms:modified xsi:type="dcterms:W3CDTF">2021-05-26T07:32:38Z</dcterms:modified>
</cp:coreProperties>
</file>