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</p:sldMasterIdLst>
  <p:notesMasterIdLst>
    <p:notesMasterId r:id="rId50"/>
  </p:notesMasterIdLst>
  <p:sldIdLst>
    <p:sldId id="258" r:id="rId12"/>
    <p:sldId id="257" r:id="rId13"/>
    <p:sldId id="259" r:id="rId14"/>
    <p:sldId id="260" r:id="rId15"/>
    <p:sldId id="261" r:id="rId16"/>
    <p:sldId id="262" r:id="rId17"/>
    <p:sldId id="270" r:id="rId18"/>
    <p:sldId id="269" r:id="rId19"/>
    <p:sldId id="276" r:id="rId20"/>
    <p:sldId id="274" r:id="rId21"/>
    <p:sldId id="275" r:id="rId22"/>
    <p:sldId id="273" r:id="rId23"/>
    <p:sldId id="272" r:id="rId24"/>
    <p:sldId id="271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63" r:id="rId45"/>
    <p:sldId id="264" r:id="rId46"/>
    <p:sldId id="265" r:id="rId47"/>
    <p:sldId id="266" r:id="rId48"/>
    <p:sldId id="267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78" d="100"/>
          <a:sy n="78" d="100"/>
        </p:scale>
        <p:origin x="-9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0EBC4-63C8-45BE-BECD-9FABC0D5A23F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0B360-4AE0-4604-96BC-724C2BE739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914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0B360-4AE0-4604-96BC-724C2BE739D7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5789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0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5789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3741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8782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50462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21085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88819"/>
      </p:ext>
    </p:extLst>
  </p:cSld>
  <p:clrMapOvr>
    <a:masterClrMapping/>
  </p:clrMapOvr>
  <p:transition>
    <p:wedg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773336"/>
      </p:ext>
    </p:extLst>
  </p:cSld>
  <p:clrMapOvr>
    <a:masterClrMapping/>
  </p:clrMapOvr>
  <p:transition>
    <p:wedg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212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775216"/>
      </p:ext>
    </p:extLst>
  </p:cSld>
  <p:clrMapOvr>
    <a:masterClrMapping/>
  </p:clrMapOvr>
  <p:transition>
    <p:wedg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0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9529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9529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5789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3741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8782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50462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21085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88819"/>
      </p:ext>
    </p:extLst>
  </p:cSld>
  <p:clrMapOvr>
    <a:masterClrMapping/>
  </p:clrMapOvr>
  <p:transition>
    <p:wedg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773336"/>
      </p:ext>
    </p:extLst>
  </p:cSld>
  <p:clrMapOvr>
    <a:masterClrMapping/>
  </p:clrMapOvr>
  <p:transition>
    <p:wedg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212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775216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5789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0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9529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3741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8782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50462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21085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88819"/>
      </p:ext>
    </p:extLst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773336"/>
      </p:ext>
    </p:extLst>
  </p:cSld>
  <p:clrMapOvr>
    <a:masterClrMapping/>
  </p:clrMapOvr>
  <p:transition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212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3741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775216"/>
      </p:ext>
    </p:extLst>
  </p:cSld>
  <p:clrMapOvr>
    <a:masterClrMapping/>
  </p:clrMapOvr>
  <p:transition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0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9529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5789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3741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8782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50462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21085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88819"/>
      </p:ext>
    </p:extLst>
  </p:cSld>
  <p:clrMapOvr>
    <a:masterClrMapping/>
  </p:clrMapOvr>
  <p:transition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773336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8782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212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775216"/>
      </p:ext>
    </p:extLst>
  </p:cSld>
  <p:clrMapOvr>
    <a:masterClrMapping/>
  </p:clrMapOvr>
  <p:transition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0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9529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5789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3741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8782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50462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21085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8881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50462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773336"/>
      </p:ext>
    </p:extLst>
  </p:cSld>
  <p:clrMapOvr>
    <a:masterClrMapping/>
  </p:clrMapOvr>
  <p:transition>
    <p:wedg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212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775216"/>
      </p:ext>
    </p:extLst>
  </p:cSld>
  <p:clrMapOvr>
    <a:masterClrMapping/>
  </p:clrMapOvr>
  <p:transition>
    <p:wedg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0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9529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5789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3741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8782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50462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21085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21085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88819"/>
      </p:ext>
    </p:extLst>
  </p:cSld>
  <p:clrMapOvr>
    <a:masterClrMapping/>
  </p:clrMapOvr>
  <p:transition>
    <p:wedg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773336"/>
      </p:ext>
    </p:extLst>
  </p:cSld>
  <p:clrMapOvr>
    <a:masterClrMapping/>
  </p:clrMapOvr>
  <p:transition>
    <p:wedg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212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775216"/>
      </p:ext>
    </p:extLst>
  </p:cSld>
  <p:clrMapOvr>
    <a:masterClrMapping/>
  </p:clrMapOvr>
  <p:transition>
    <p:wedg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0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9529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5789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3741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8782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50462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88819"/>
      </p:ext>
    </p:extLst>
  </p:cSld>
  <p:clrMapOvr>
    <a:masterClrMapping/>
  </p:clrMapOvr>
  <p:transition>
    <p:wedg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21085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88819"/>
      </p:ext>
    </p:extLst>
  </p:cSld>
  <p:clrMapOvr>
    <a:masterClrMapping/>
  </p:clrMapOvr>
  <p:transition>
    <p:wedg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773336"/>
      </p:ext>
    </p:extLst>
  </p:cSld>
  <p:clrMapOvr>
    <a:masterClrMapping/>
  </p:clrMapOvr>
  <p:transition>
    <p:wedg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212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775216"/>
      </p:ext>
    </p:extLst>
  </p:cSld>
  <p:clrMapOvr>
    <a:masterClrMapping/>
  </p:clrMapOvr>
  <p:transition>
    <p:wedg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0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9529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5789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3741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8782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773336"/>
      </p:ext>
    </p:extLst>
  </p:cSld>
  <p:clrMapOvr>
    <a:masterClrMapping/>
  </p:clrMapOvr>
  <p:transition>
    <p:wedg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50462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21085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88819"/>
      </p:ext>
    </p:extLst>
  </p:cSld>
  <p:clrMapOvr>
    <a:masterClrMapping/>
  </p:clrMapOvr>
  <p:transition>
    <p:wedg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773336"/>
      </p:ext>
    </p:extLst>
  </p:cSld>
  <p:clrMapOvr>
    <a:masterClrMapping/>
  </p:clrMapOvr>
  <p:transition>
    <p:wedg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212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775216"/>
      </p:ext>
    </p:extLst>
  </p:cSld>
  <p:clrMapOvr>
    <a:masterClrMapping/>
  </p:clrMapOvr>
  <p:transition>
    <p:wedg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0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9529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5789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3741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212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8782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50462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21085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88819"/>
      </p:ext>
    </p:extLst>
  </p:cSld>
  <p:clrMapOvr>
    <a:masterClrMapping/>
  </p:clrMapOvr>
  <p:transition>
    <p:wedg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773336"/>
      </p:ext>
    </p:extLst>
  </p:cSld>
  <p:clrMapOvr>
    <a:masterClrMapping/>
  </p:clrMapOvr>
  <p:transition>
    <p:wedg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212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775216"/>
      </p:ext>
    </p:extLst>
  </p:cSld>
  <p:clrMapOvr>
    <a:masterClrMapping/>
  </p:clrMapOvr>
  <p:transition>
    <p:wedg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0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9529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5789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775216"/>
      </p:ext>
    </p:extLst>
  </p:cSld>
  <p:clrMapOvr>
    <a:masterClrMapping/>
  </p:clrMapOvr>
  <p:transition>
    <p:wedg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3741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8782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50462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21085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88819"/>
      </p:ext>
    </p:extLst>
  </p:cSld>
  <p:clrMapOvr>
    <a:masterClrMapping/>
  </p:clrMapOvr>
  <p:transition>
    <p:wedg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773336"/>
      </p:ext>
    </p:extLst>
  </p:cSld>
  <p:clrMapOvr>
    <a:masterClrMapping/>
  </p:clrMapOvr>
  <p:transition>
    <p:wedg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212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775216"/>
      </p:ext>
    </p:extLst>
  </p:cSld>
  <p:clrMapOvr>
    <a:masterClrMapping/>
  </p:clrMapOvr>
  <p:transition>
    <p:wedg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0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9529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4128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4128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wedge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4128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wedge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4128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edge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4128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edge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4128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edge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4128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wedge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4128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wedge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4128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wedge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4128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edge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077289B-05D7-4FFA-9F99-1CFE98C2A778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4128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wedge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428736"/>
            <a:ext cx="8215370" cy="4214842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uk-UA" sz="6000" b="1" i="1" dirty="0" smtClean="0">
                <a:solidFill>
                  <a:srgbClr val="FF0000"/>
                </a:solidFill>
                <a:cs typeface="Aharoni" pitchFamily="2" charset="-79"/>
              </a:rPr>
              <a:t>НАГОРОДЖЕННЯ  КРАЩИХ  ТРЕНЕРІВ  ТА СПОРТСМЕНІВ  ПОКРОВСЬКОГО РАЙОНУ</a:t>
            </a:r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10242" name="Picture 2" descr="E:\для  презентації  тренарам\карате\FB_IMG_15384025726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2975" y="357166"/>
            <a:ext cx="8271025" cy="57248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9218" name="Picture 2" descr="E:\для  презентації  тренарам\карате\11111чепиг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57166"/>
            <a:ext cx="7715304" cy="56308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E:\для  презентації  тренарам\карате\море  Чепиг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3429000"/>
            <a:ext cx="3429000" cy="3429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11266" name="Picture 2" descr="E:\для  презентації  тренарам\карате\ярослав  чепыг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3425" y="0"/>
            <a:ext cx="8410575" cy="419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12290" name="Picture 2" descr="E:\для  презентації  тренарам\карате\юрьевка яросла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7275" y="1357312"/>
            <a:ext cx="7029450" cy="4143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8215338" cy="642942"/>
          </a:xfrm>
          <a:noFill/>
        </p:spPr>
        <p:txBody>
          <a:bodyPr>
            <a:noAutofit/>
          </a:bodyPr>
          <a:lstStyle/>
          <a:p>
            <a:pPr algn="ctr"/>
            <a:r>
              <a:rPr lang="uk-UA" sz="3200" b="1" i="1" dirty="0" err="1" smtClean="0">
                <a:solidFill>
                  <a:srgbClr val="FF0000"/>
                </a:solidFill>
                <a:cs typeface="Aharoni" pitchFamily="2" charset="-79"/>
              </a:rPr>
              <a:t>Пашинський</a:t>
            </a:r>
            <a:r>
              <a:rPr lang="uk-UA" sz="3200" b="1" i="1" dirty="0" smtClean="0">
                <a:solidFill>
                  <a:srgbClr val="FF0000"/>
                </a:solidFill>
                <a:cs typeface="Aharoni" pitchFamily="2" charset="-79"/>
              </a:rPr>
              <a:t>  Ігор Станіславович</a:t>
            </a:r>
            <a:endParaRPr lang="ru-RU" sz="32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13314" name="Picture 2" descr="E:\для  презентації  тренарам\кикбоксинг\IMG_808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4"/>
            <a:ext cx="7465239" cy="4976826"/>
          </a:xfrm>
          <a:prstGeom prst="rect">
            <a:avLst/>
          </a:prstGeom>
          <a:noFill/>
        </p:spPr>
      </p:pic>
      <p:pic>
        <p:nvPicPr>
          <p:cNvPr id="13315" name="Picture 3" descr="E:\для  презентації  тренарам\кикбоксинг\I222222MG_8080[2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6997" y="2857496"/>
            <a:ext cx="2667003" cy="4000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14338" name="Picture 2" descr="E:\для  презентації  тренарам\кикбоксинг\IMG_8054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E:\для  презентації  тренарам\кикбоксинг\1 пляж песо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643050"/>
            <a:ext cx="3500462" cy="262534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857232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15362" name="Picture 2" descr="E:\для  презентації  тренарам\кикбоксинг\в лагере  кикбоксер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-1714560"/>
            <a:ext cx="6429420" cy="8572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16386" name="Picture 2" descr="E:\для  презентації  тренарам\кикбоксинг\11 пашинський  детьми на берегу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001056" cy="785818"/>
          </a:xfrm>
          <a:noFill/>
        </p:spPr>
        <p:txBody>
          <a:bodyPr>
            <a:normAutofit/>
          </a:bodyPr>
          <a:lstStyle/>
          <a:p>
            <a:pPr algn="ctr"/>
            <a:r>
              <a:rPr lang="uk-UA" sz="3600" b="1" i="1" dirty="0" err="1" smtClean="0">
                <a:solidFill>
                  <a:srgbClr val="FF0000"/>
                </a:solidFill>
                <a:cs typeface="Aharoni" pitchFamily="2" charset="-79"/>
              </a:rPr>
              <a:t>Гресь</a:t>
            </a:r>
            <a:r>
              <a:rPr lang="uk-UA" sz="3600" b="1" i="1" dirty="0" smtClean="0">
                <a:solidFill>
                  <a:srgbClr val="FF0000"/>
                </a:solidFill>
                <a:cs typeface="Aharoni" pitchFamily="2" charset="-79"/>
              </a:rPr>
              <a:t> Олександр Васильович</a:t>
            </a:r>
            <a:endParaRPr lang="ru-RU" sz="36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17410" name="Picture 2" descr="E:\для  презентації  тренарам\дзюдо\P1060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178877"/>
            <a:ext cx="6130321" cy="56791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18434" name="Picture 2" descr="E:\для  презентації  тренарам\дзюдо\гресь дзюдо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5838" y="2934013"/>
            <a:ext cx="5752442" cy="3923987"/>
          </a:xfrm>
          <a:prstGeom prst="rect">
            <a:avLst/>
          </a:prstGeom>
          <a:noFill/>
        </p:spPr>
      </p:pic>
      <p:pic>
        <p:nvPicPr>
          <p:cNvPr id="18435" name="Picture 3" descr="E:\для  презентації  тренарам\дзюдо\FB_IMG_15453356314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357950" cy="3576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8215338" cy="1109378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uk-UA" sz="3600" b="1" i="1" dirty="0" err="1" smtClean="0">
                <a:solidFill>
                  <a:srgbClr val="FF0000"/>
                </a:solidFill>
                <a:cs typeface="Aharoni" pitchFamily="2" charset="-79"/>
              </a:rPr>
              <a:t>Білицький</a:t>
            </a:r>
            <a:r>
              <a:rPr lang="uk-UA" sz="3600" b="1" i="1" dirty="0" smtClean="0">
                <a:solidFill>
                  <a:srgbClr val="FF0000"/>
                </a:solidFill>
                <a:cs typeface="Aharoni" pitchFamily="2" charset="-79"/>
              </a:rPr>
              <a:t>  Валерій  Петрович</a:t>
            </a:r>
            <a:br>
              <a:rPr lang="uk-UA" sz="3600" b="1" i="1" dirty="0" smtClean="0">
                <a:solidFill>
                  <a:srgbClr val="FF0000"/>
                </a:solidFill>
                <a:cs typeface="Aharoni" pitchFamily="2" charset="-79"/>
              </a:rPr>
            </a:br>
            <a:r>
              <a:rPr lang="uk-UA" sz="3600" b="1" i="1" dirty="0" err="1" smtClean="0">
                <a:solidFill>
                  <a:srgbClr val="FF0000"/>
                </a:solidFill>
                <a:cs typeface="Aharoni" pitchFamily="2" charset="-79"/>
              </a:rPr>
              <a:t>Білицький</a:t>
            </a:r>
            <a:r>
              <a:rPr lang="uk-UA" sz="3600" b="1" i="1" dirty="0" smtClean="0">
                <a:solidFill>
                  <a:srgbClr val="FF0000"/>
                </a:solidFill>
                <a:cs typeface="Aharoni" pitchFamily="2" charset="-79"/>
              </a:rPr>
              <a:t>  Леон Валерійович</a:t>
            </a:r>
            <a:endParaRPr lang="ru-RU" sz="36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1026" name="Picture 2" descr="E:\для  презентації  тренарам\белицкие\валера и леон победител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1857364"/>
            <a:ext cx="6477000" cy="431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19458" name="Picture 2" descr="E:\для  презентації  тренарам\дзюдо\золоте пол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913828"/>
          </a:xfrm>
          <a:prstGeom prst="rect">
            <a:avLst/>
          </a:prstGeom>
          <a:noFill/>
        </p:spPr>
      </p:pic>
      <p:pic>
        <p:nvPicPr>
          <p:cNvPr id="19459" name="Picture 3" descr="E:\для  презентації  тренарам\дзюдо\семинар физруков грес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375397"/>
            <a:ext cx="4643470" cy="3482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8215338" cy="857232"/>
          </a:xfrm>
          <a:noFill/>
        </p:spPr>
        <p:txBody>
          <a:bodyPr>
            <a:normAutofit/>
          </a:bodyPr>
          <a:lstStyle/>
          <a:p>
            <a:pPr algn="ctr"/>
            <a:r>
              <a:rPr lang="uk-UA" sz="3600" b="1" i="1" dirty="0" smtClean="0">
                <a:solidFill>
                  <a:srgbClr val="FF0000"/>
                </a:solidFill>
                <a:cs typeface="Aharoni" pitchFamily="2" charset="-79"/>
              </a:rPr>
              <a:t>Пономаренко Олексій Іванович</a:t>
            </a:r>
            <a:endParaRPr lang="ru-RU" sz="36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20483" name="Picture 3" descr="E:\для  презентації  тренарам\Настольний  теніс\с детьм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7200"/>
            <a:ext cx="9144000" cy="500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21506" name="Picture 2" descr="E:\для  презентації  тренарам\Настольний  теніс\тенис поно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602" y="285728"/>
            <a:ext cx="8917398" cy="6072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22530" name="Picture 2" descr="E:\для  презентації  тренарам\Настольний  теніс\DSC_0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36643" cy="4691095"/>
          </a:xfrm>
          <a:prstGeom prst="rect">
            <a:avLst/>
          </a:prstGeom>
          <a:noFill/>
        </p:spPr>
      </p:pic>
      <p:pic>
        <p:nvPicPr>
          <p:cNvPr id="4" name="Picture 3" descr="E:\для  презентації  тренарам\Настольний  теніс\DSC_0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381372"/>
            <a:ext cx="5214942" cy="3476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8429684" cy="571504"/>
          </a:xfrm>
          <a:noFill/>
        </p:spPr>
        <p:txBody>
          <a:bodyPr>
            <a:noAutofit/>
          </a:bodyPr>
          <a:lstStyle/>
          <a:p>
            <a:pPr algn="ctr"/>
            <a:r>
              <a:rPr lang="uk-UA" sz="3200" b="1" i="1" dirty="0" smtClean="0">
                <a:solidFill>
                  <a:srgbClr val="FF0000"/>
                </a:solidFill>
                <a:cs typeface="Aharoni" pitchFamily="2" charset="-79"/>
              </a:rPr>
              <a:t>Павлова Анна Володимирівна</a:t>
            </a:r>
            <a:endParaRPr lang="ru-RU" sz="32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23554" name="Picture 2" descr="E:\для  презентації  тренарам\павлова\павлова   55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357298"/>
            <a:ext cx="8058176" cy="5177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24578" name="Picture 2" descr="E:\для  презентації  тренарам\павлова\IMG_20160909_082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85728"/>
            <a:ext cx="8143900" cy="6107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25603" name="Picture 3" descr="E:\для  презентації  тренарам\павлова\IMG_795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0"/>
            <a:ext cx="6215106" cy="4143404"/>
          </a:xfrm>
          <a:prstGeom prst="rect">
            <a:avLst/>
          </a:prstGeom>
          <a:noFill/>
        </p:spPr>
      </p:pic>
      <p:pic>
        <p:nvPicPr>
          <p:cNvPr id="25602" name="Picture 2" descr="E:\для  презентації  тренарам\павлова\павлова 444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4905" y="2290049"/>
            <a:ext cx="3729095" cy="4567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26626" name="Picture 2" descr="E:\для  презентації  тренарам\павлова\IMG_20171208_111639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00042"/>
            <a:ext cx="8929718" cy="5318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44" y="214290"/>
            <a:ext cx="8001056" cy="928694"/>
          </a:xfrm>
          <a:noFill/>
        </p:spPr>
        <p:txBody>
          <a:bodyPr>
            <a:normAutofit/>
          </a:bodyPr>
          <a:lstStyle/>
          <a:p>
            <a:pPr algn="ctr"/>
            <a:r>
              <a:rPr lang="uk-UA" sz="3600" b="1" i="1" dirty="0" err="1" smtClean="0">
                <a:solidFill>
                  <a:srgbClr val="FF0000"/>
                </a:solidFill>
                <a:cs typeface="Aharoni" pitchFamily="2" charset="-79"/>
              </a:rPr>
              <a:t>Федотов</a:t>
            </a:r>
            <a:r>
              <a:rPr lang="uk-UA" sz="3600" b="1" i="1" dirty="0" smtClean="0">
                <a:solidFill>
                  <a:srgbClr val="FF0000"/>
                </a:solidFill>
                <a:cs typeface="Aharoni" pitchFamily="2" charset="-79"/>
              </a:rPr>
              <a:t> Сергій Вікторович</a:t>
            </a:r>
            <a:endParaRPr lang="ru-RU" sz="36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27650" name="Picture 2" descr="E:\для  презентації  тренарам\федотов\FB_IMG_15453363110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576" y="1000108"/>
            <a:ext cx="3922086" cy="5000660"/>
          </a:xfrm>
          <a:prstGeom prst="rect">
            <a:avLst/>
          </a:prstGeom>
          <a:noFill/>
        </p:spPr>
      </p:pic>
      <p:pic>
        <p:nvPicPr>
          <p:cNvPr id="27651" name="Picture 3" descr="E:\для  презентації  тренарам\федотов\Сергей  федо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047728"/>
            <a:ext cx="4357704" cy="5810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355675" cy="567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 descr="E:\для  презентації  тренарам\федотов\фед серг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1537" y="2071678"/>
            <a:ext cx="4262463" cy="4465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2050" name="Picture 2" descr="E:\для  презентації  тренарам\белицкие\чемпіон світу  та Европи з гирьового спорту  Л.Білицьки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357166"/>
            <a:ext cx="2559208" cy="5881037"/>
          </a:xfrm>
          <a:prstGeom prst="rect">
            <a:avLst/>
          </a:prstGeom>
          <a:noFill/>
        </p:spPr>
      </p:pic>
      <p:pic>
        <p:nvPicPr>
          <p:cNvPr id="2051" name="Picture 3" descr="E:\для  презентації  тренарам\белицкие\белицки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428604"/>
            <a:ext cx="5300528" cy="5548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E:\для  презентації  тренарам\федотов\FB_IMG_15453362311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556" y="3571876"/>
            <a:ext cx="5286444" cy="35169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29698" name="Picture 2" descr="E:\для  презентації  тренарам\федотов\FB_IMG_15453363234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0"/>
            <a:ext cx="6734175" cy="3629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357166"/>
            <a:ext cx="8215338" cy="1071570"/>
          </a:xfrm>
          <a:noFill/>
        </p:spPr>
        <p:txBody>
          <a:bodyPr>
            <a:noAutofit/>
          </a:bodyPr>
          <a:lstStyle/>
          <a:p>
            <a:pPr algn="ctr"/>
            <a:r>
              <a:rPr lang="uk-UA" sz="4000" b="1" i="1" dirty="0" err="1" smtClean="0">
                <a:solidFill>
                  <a:srgbClr val="FF0000"/>
                </a:solidFill>
                <a:cs typeface="Aharoni" pitchFamily="2" charset="-79"/>
              </a:rPr>
              <a:t>Нікітенко</a:t>
            </a:r>
            <a:r>
              <a:rPr lang="uk-UA" sz="4000" b="1" i="1" dirty="0" smtClean="0">
                <a:solidFill>
                  <a:srgbClr val="FF0000"/>
                </a:solidFill>
                <a:cs typeface="Aharoni" pitchFamily="2" charset="-79"/>
              </a:rPr>
              <a:t> Вадим</a:t>
            </a:r>
            <a:br>
              <a:rPr lang="uk-UA" sz="4000" b="1" i="1" dirty="0" smtClean="0">
                <a:solidFill>
                  <a:srgbClr val="FF0000"/>
                </a:solidFill>
                <a:cs typeface="Aharoni" pitchFamily="2" charset="-79"/>
              </a:rPr>
            </a:br>
            <a:r>
              <a:rPr lang="uk-UA" sz="4000" b="1" i="1" dirty="0" smtClean="0">
                <a:solidFill>
                  <a:srgbClr val="FF0000"/>
                </a:solidFill>
                <a:cs typeface="Aharoni" pitchFamily="2" charset="-79"/>
              </a:rPr>
              <a:t>Тараненко Артур</a:t>
            </a:r>
            <a:endParaRPr lang="ru-RU" sz="4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30722" name="Picture 2" descr="E:\для  презентації  тренарам\тараненко  никиктенко\IMG-5308563cc9b03e4a87bfaeff9e0d6301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672940"/>
            <a:ext cx="6000792" cy="51850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31746" name="Picture 2" descr="E:\для  презентації  тренарам\тараненко  никиктенко\тараненк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57166"/>
            <a:ext cx="4572032" cy="4572032"/>
          </a:xfrm>
          <a:prstGeom prst="rect">
            <a:avLst/>
          </a:prstGeom>
          <a:noFill/>
        </p:spPr>
      </p:pic>
      <p:pic>
        <p:nvPicPr>
          <p:cNvPr id="31747" name="Picture 3" descr="E:\для  презентації  тренарам\тараненко  никиктенко\Никитенк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357166"/>
            <a:ext cx="3437404" cy="6000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32770" name="Picture 2" descr="E:\для  презентації  тренарам\тараненко  никиктенко\IMG-a879615eb8ae05a5f99af0b9ebf55bde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973" y="0"/>
            <a:ext cx="8382027" cy="6286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33794" name="Picture 2" descr="E:\для  презентації  тренарам\тараненко  никиктенко\FB_IMG_15453356099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66"/>
            <a:ext cx="4605003" cy="4157660"/>
          </a:xfrm>
          <a:prstGeom prst="rect">
            <a:avLst/>
          </a:prstGeom>
          <a:noFill/>
        </p:spPr>
      </p:pic>
      <p:pic>
        <p:nvPicPr>
          <p:cNvPr id="33795" name="Picture 3" descr="E:\для  презентації  тренарам\тараненко  никиктенко\IMG-1e0d9f6393d5fca1b8c82c7c58e39e4f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0599" y="357166"/>
            <a:ext cx="4393401" cy="58578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r>
              <a:rPr lang="uk-UA" sz="6000" b="1" i="1" dirty="0" smtClean="0">
                <a:solidFill>
                  <a:srgbClr val="FF0000"/>
                </a:solidFill>
                <a:cs typeface="Aharoni" pitchFamily="2" charset="-79"/>
              </a:rPr>
              <a:t>БУДЬТЕ ЗДОРОВІ НЕХАЙ  ЗДІЙСНЮЮТЬСЯ  ВАШІ  МРІЇ</a:t>
            </a:r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r>
              <a:rPr lang="uk-UA" sz="6000" b="1" i="1" dirty="0" smtClean="0">
                <a:solidFill>
                  <a:srgbClr val="FF0000"/>
                </a:solidFill>
                <a:cs typeface="Aharoni" pitchFamily="2" charset="-79"/>
              </a:rPr>
              <a:t>БУДЬТЕ ЗДОРОВІ НЕХАЙ  ЗДІЙСНЮЮТЬСЯ  ВАШІ  МРІЇ</a:t>
            </a:r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r>
              <a:rPr lang="uk-UA" sz="6000" b="1" i="1" dirty="0" smtClean="0">
                <a:solidFill>
                  <a:srgbClr val="FF0000"/>
                </a:solidFill>
                <a:cs typeface="Aharoni" pitchFamily="2" charset="-79"/>
              </a:rPr>
              <a:t>БУДЬТЕ ЗДОРОВІ НЕХАЙ  ЗДІЙСНЮЮТЬСЯ  ВАШІ  МРІЇ</a:t>
            </a:r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r>
              <a:rPr lang="uk-UA" sz="6000" b="1" i="1" dirty="0" smtClean="0">
                <a:solidFill>
                  <a:srgbClr val="FF0000"/>
                </a:solidFill>
                <a:cs typeface="Aharoni" pitchFamily="2" charset="-79"/>
              </a:rPr>
              <a:t>БУДЬТЕ ЗДОРОВІ НЕХАЙ  ЗДІЙСНЮЮТЬСЯ  ВАШІ  МРІЇ</a:t>
            </a:r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3074" name="Picture 2" descr="E:\для  презентації  тренарам\белицкие\сборная Белицки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7" y="714356"/>
            <a:ext cx="8281638" cy="47863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215338" cy="5357850"/>
          </a:xfrm>
          <a:noFill/>
        </p:spPr>
        <p:txBody>
          <a:bodyPr>
            <a:normAutofit/>
          </a:bodyPr>
          <a:lstStyle/>
          <a:p>
            <a:pPr algn="ctr"/>
            <a:endParaRPr lang="ru-RU" sz="60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4098" name="Picture 2" descr="E:\для  презентації  тренарам\белицкие\Леон  футбол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0"/>
            <a:ext cx="6429420" cy="6429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572528" cy="857256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4400" b="1" i="1" dirty="0" err="1" smtClean="0">
                <a:solidFill>
                  <a:srgbClr val="FF0000"/>
                </a:solidFill>
                <a:cs typeface="Aharoni" pitchFamily="2" charset="-79"/>
              </a:rPr>
              <a:t>Бутрій</a:t>
            </a:r>
            <a:r>
              <a:rPr lang="ru-RU" sz="4400" b="1" i="1" dirty="0" smtClean="0">
                <a:solidFill>
                  <a:srgbClr val="FF0000"/>
                </a:solidFill>
                <a:cs typeface="Aharoni" pitchFamily="2" charset="-79"/>
              </a:rPr>
              <a:t> </a:t>
            </a:r>
            <a:r>
              <a:rPr lang="ru-RU" sz="4400" b="1" i="1" dirty="0" err="1" smtClean="0">
                <a:solidFill>
                  <a:srgbClr val="FF0000"/>
                </a:solidFill>
                <a:cs typeface="Aharoni" pitchFamily="2" charset="-79"/>
              </a:rPr>
              <a:t>Іван</a:t>
            </a:r>
            <a:r>
              <a:rPr lang="ru-RU" sz="4400" b="1" i="1" dirty="0" smtClean="0">
                <a:solidFill>
                  <a:srgbClr val="FF0000"/>
                </a:solidFill>
                <a:cs typeface="Aharoni" pitchFamily="2" charset="-79"/>
              </a:rPr>
              <a:t> Михайлович</a:t>
            </a:r>
            <a:endParaRPr lang="ru-RU" sz="44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5122" name="Picture 2" descr="E:\для  презентації  тренарам\бутрий\чемпион бутри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361686"/>
            <a:ext cx="6837490" cy="5496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8143900" cy="928694"/>
          </a:xfrm>
          <a:noFill/>
        </p:spPr>
        <p:txBody>
          <a:bodyPr>
            <a:normAutofit/>
          </a:bodyPr>
          <a:lstStyle/>
          <a:p>
            <a:pPr algn="ctr"/>
            <a:r>
              <a:rPr lang="uk-UA" sz="4400" b="1" i="1" dirty="0" err="1" smtClean="0">
                <a:solidFill>
                  <a:srgbClr val="FF0000"/>
                </a:solidFill>
                <a:cs typeface="Aharoni" pitchFamily="2" charset="-79"/>
              </a:rPr>
              <a:t>Бутрій</a:t>
            </a:r>
            <a:r>
              <a:rPr lang="uk-UA" sz="4400" b="1" i="1" dirty="0" smtClean="0">
                <a:solidFill>
                  <a:srgbClr val="FF0000"/>
                </a:solidFill>
                <a:cs typeface="Aharoni" pitchFamily="2" charset="-79"/>
              </a:rPr>
              <a:t>  Іван Михайлович</a:t>
            </a:r>
            <a:endParaRPr lang="ru-RU" sz="44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6146" name="Picture 2" descr="E:\для  презентації  тренарам\бутрий\бутри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12"/>
            <a:ext cx="5072066" cy="3804050"/>
          </a:xfrm>
          <a:prstGeom prst="rect">
            <a:avLst/>
          </a:prstGeom>
          <a:noFill/>
        </p:spPr>
      </p:pic>
      <p:pic>
        <p:nvPicPr>
          <p:cNvPr id="6147" name="Picture 3" descr="E:\для  презентації  тренарам\бутрий\бутрий инв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571612"/>
            <a:ext cx="3750477" cy="5000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85728"/>
            <a:ext cx="8358214" cy="1428760"/>
          </a:xfrm>
          <a:noFill/>
        </p:spPr>
        <p:txBody>
          <a:bodyPr>
            <a:normAutofit/>
          </a:bodyPr>
          <a:lstStyle/>
          <a:p>
            <a:pPr algn="l"/>
            <a:r>
              <a:rPr lang="uk-UA" sz="3200" b="1" i="1" dirty="0" smtClean="0">
                <a:solidFill>
                  <a:srgbClr val="FF0000"/>
                </a:solidFill>
                <a:cs typeface="Aharoni" pitchFamily="2" charset="-79"/>
              </a:rPr>
              <a:t>Золоте поле </a:t>
            </a:r>
            <a:br>
              <a:rPr lang="uk-UA" sz="3200" b="1" i="1" dirty="0" smtClean="0">
                <a:solidFill>
                  <a:srgbClr val="FF0000"/>
                </a:solidFill>
                <a:cs typeface="Aharoni" pitchFamily="2" charset="-79"/>
              </a:rPr>
            </a:br>
            <a:r>
              <a:rPr lang="uk-UA" sz="3200" b="1" i="1" dirty="0" smtClean="0">
                <a:solidFill>
                  <a:srgbClr val="FF0000"/>
                </a:solidFill>
                <a:cs typeface="Aharoni" pitchFamily="2" charset="-79"/>
              </a:rPr>
              <a:t>Срібного</a:t>
            </a:r>
            <a:endParaRPr lang="ru-RU" sz="32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7171" name="Picture 3" descr="E:\для  презентації  тренарам\бутрий\iбутрий  в срибно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28802"/>
            <a:ext cx="4766213" cy="3793652"/>
          </a:xfrm>
          <a:prstGeom prst="rect">
            <a:avLst/>
          </a:prstGeom>
          <a:noFill/>
        </p:spPr>
      </p:pic>
      <p:pic>
        <p:nvPicPr>
          <p:cNvPr id="7172" name="Picture 4" descr="E:\для  презентації  тренарам\бутрий\бутрий со штаного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7166"/>
            <a:ext cx="4107451" cy="5395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715404" cy="928718"/>
          </a:xfrm>
          <a:noFill/>
        </p:spPr>
        <p:txBody>
          <a:bodyPr>
            <a:noAutofit/>
          </a:bodyPr>
          <a:lstStyle/>
          <a:p>
            <a:pPr algn="ctr"/>
            <a:r>
              <a:rPr lang="uk-UA" sz="3600" b="1" i="1" dirty="0" smtClean="0">
                <a:solidFill>
                  <a:srgbClr val="FF0000"/>
                </a:solidFill>
                <a:cs typeface="Aharoni" pitchFamily="2" charset="-79"/>
              </a:rPr>
              <a:t>Чепіга Ярослав Анатолійович</a:t>
            </a:r>
            <a:endParaRPr lang="ru-RU" sz="3600" b="1" i="1" dirty="0">
              <a:solidFill>
                <a:srgbClr val="FF0000"/>
              </a:solidFill>
              <a:cs typeface="Aharoni" pitchFamily="2" charset="-79"/>
            </a:endParaRPr>
          </a:p>
        </p:txBody>
      </p:sp>
      <p:pic>
        <p:nvPicPr>
          <p:cNvPr id="8194" name="Picture 2" descr="E:\для  презентації  тренарам\карате\чепиг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428736"/>
            <a:ext cx="7715304" cy="5143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2121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171</TotalTime>
  <Words>63</Words>
  <Application>Microsoft Office PowerPoint</Application>
  <PresentationFormat>Экран (4:3)</PresentationFormat>
  <Paragraphs>17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38</vt:i4>
      </vt:variant>
    </vt:vector>
  </HeadingPairs>
  <TitlesOfParts>
    <vt:vector size="49" baseType="lpstr">
      <vt:lpstr>Официальная</vt:lpstr>
      <vt:lpstr>1_Официальная</vt:lpstr>
      <vt:lpstr>2_Официальная</vt:lpstr>
      <vt:lpstr>3_Официальная</vt:lpstr>
      <vt:lpstr>4_Официальная</vt:lpstr>
      <vt:lpstr>5_Официальная</vt:lpstr>
      <vt:lpstr>6_Официальная</vt:lpstr>
      <vt:lpstr>7_Официальная</vt:lpstr>
      <vt:lpstr>8_Официальная</vt:lpstr>
      <vt:lpstr>9_Официальная</vt:lpstr>
      <vt:lpstr>10_Официальная</vt:lpstr>
      <vt:lpstr>НАГОРОДЖЕННЯ  КРАЩИХ  ТРЕНЕРІВ  ТА СПОРТСМЕНІВ  ПОКРОВСЬКОГО РАЙОНУ</vt:lpstr>
      <vt:lpstr>Білицький  Валерій  Петрович Білицький  Леон Валерійович</vt:lpstr>
      <vt:lpstr>Презентация PowerPoint</vt:lpstr>
      <vt:lpstr>Презентация PowerPoint</vt:lpstr>
      <vt:lpstr>Презентация PowerPoint</vt:lpstr>
      <vt:lpstr>Бутрій Іван Михайлович</vt:lpstr>
      <vt:lpstr>Бутрій  Іван Михайлович</vt:lpstr>
      <vt:lpstr>Золоте поле  Срібного</vt:lpstr>
      <vt:lpstr>Чепіга Ярослав Анатолійович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Пашинський  Ігор Станіславович</vt:lpstr>
      <vt:lpstr>Презентация PowerPoint</vt:lpstr>
      <vt:lpstr>Презентация PowerPoint</vt:lpstr>
      <vt:lpstr>Презентация PowerPoint</vt:lpstr>
      <vt:lpstr>Гресь Олександр Васильович</vt:lpstr>
      <vt:lpstr>Презентация PowerPoint</vt:lpstr>
      <vt:lpstr>Презентация PowerPoint</vt:lpstr>
      <vt:lpstr>Пономаренко Олексій Іванович</vt:lpstr>
      <vt:lpstr>Презентация PowerPoint</vt:lpstr>
      <vt:lpstr>Презентация PowerPoint</vt:lpstr>
      <vt:lpstr>Павлова Анна Володимирівна</vt:lpstr>
      <vt:lpstr>Презентация PowerPoint</vt:lpstr>
      <vt:lpstr>Презентация PowerPoint</vt:lpstr>
      <vt:lpstr>Презентация PowerPoint</vt:lpstr>
      <vt:lpstr>Федотов Сергій Вікторович</vt:lpstr>
      <vt:lpstr>Презентация PowerPoint</vt:lpstr>
      <vt:lpstr>Презентация PowerPoint</vt:lpstr>
      <vt:lpstr>Нікітенко Вадим Тараненко Артур</vt:lpstr>
      <vt:lpstr>Презентация PowerPoint</vt:lpstr>
      <vt:lpstr>Презентация PowerPoint</vt:lpstr>
      <vt:lpstr>Презентация PowerPoint</vt:lpstr>
      <vt:lpstr>БУДЬТЕ ЗДОРОВІ НЕХАЙ  ЗДІЙСНЮЮТЬСЯ  ВАШІ  МРІЇ</vt:lpstr>
      <vt:lpstr>БУДЬТЕ ЗДОРОВІ НЕХАЙ  ЗДІЙСНЮЮТЬСЯ  ВАШІ  МРІЇ</vt:lpstr>
      <vt:lpstr>БУДЬТЕ ЗДОРОВІ НЕХАЙ  ЗДІЙСНЮЮТЬСЯ  ВАШІ  МРІЇ</vt:lpstr>
      <vt:lpstr>БУДЬТЕ ЗДОРОВІ НЕХАЙ  ЗДІЙСНЮЮТЬСЯ  ВАШІ  МРІЇ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Нагородження  Кращих  тренерів  та  спортсмені  Покровського  району</dc:title>
  <cp:lastModifiedBy>User</cp:lastModifiedBy>
  <cp:revision>18</cp:revision>
  <dcterms:modified xsi:type="dcterms:W3CDTF">2018-12-21T06:57:33Z</dcterms:modified>
</cp:coreProperties>
</file>